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7772400" cy="10058400"/>
  <p:notesSz cx="6858000" cy="9144000"/>
  <p:embeddedFontLst>
    <p:embeddedFont>
      <p:font typeface="Inter" panose="020B0502030000000004" pitchFamily="34" charset="0"/>
      <p:regular r:id="rId24"/>
      <p:bold r:id="rId25"/>
    </p:embeddedFont>
    <p:embeddedFont>
      <p:font typeface="Poppins SemiBold" panose="020B0604020202020204" pitchFamily="34" charset="0"/>
      <p:regular r:id="rId26"/>
      <p:bold r:id="rId27"/>
      <p:italic r:id="rId28"/>
      <p:boldItalic r:id="rId29"/>
    </p:embeddedFont>
    <p:embeddedFont>
      <p:font typeface="Verdana" panose="020B060403050404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4" roundtripDataSignature="AMtx7mhSSHtvaIDO3dvFGkbX+8j57EHH9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82" d="100"/>
          <a:sy n="82" d="100"/>
        </p:scale>
        <p:origin x="337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19.jp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400" b="0" i="0" u="none" strike="noStrike" cap="none">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4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4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4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400" b="0" i="0" u="none" strike="noStrike" cap="none">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2" name="Google Shape;662;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e8eaa164ad_0_27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39" name="Google Shape;839;ge8eaa164ad_0_273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e8eaa164ad_0_34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87" name="Google Shape;887;ge8eaa164ad_0_343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03" name="Google Shape;903;p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13" name="Google Shape;913;p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e8eaa164ad_0_410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23" name="Google Shape;923;ge8eaa164ad_0_410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33" name="Google Shape;933;p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45" name="Google Shape;945;p1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61" name="Google Shape;961;p2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74" name="Google Shape;974;p2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9"/>
        <p:cNvGrpSpPr/>
        <p:nvPr/>
      </p:nvGrpSpPr>
      <p:grpSpPr>
        <a:xfrm>
          <a:off x="0" y="0"/>
          <a:ext cx="0" cy="0"/>
          <a:chOff x="0" y="0"/>
          <a:chExt cx="0" cy="0"/>
        </a:xfrm>
      </p:grpSpPr>
      <p:sp>
        <p:nvSpPr>
          <p:cNvPr id="990" name="Google Shape;990;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91" name="Google Shape;991;p2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70" name="Google Shape;670;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10" name="Google Shape;1010;p2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23" name="Google Shape;1023;p2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81" name="Google Shape;681;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91" name="Google Shape;691;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09" name="Google Shape;709;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27" name="Google Shape;727;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e8eaa164ad_0_67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41" name="Google Shape;741;ge8eaa164ad_0_67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e8eaa164ad_0_13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3" name="Google Shape;793;ge8eaa164ad_0_137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e8eaa164ad_0_20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02" name="Google Shape;802;ge8eaa164ad_0_20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6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…Replace Pictures: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Select “Send to Back” from the dropdown menu.</a:t>
            </a:r>
            <a:endParaRPr/>
          </a:p>
          <a:p>
            <a:pPr marL="0" lvl="0" indent="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a:p>
            <a:pPr marL="190500" lvl="0" indent="-152400" algn="l" rtl="0">
              <a:spcBef>
                <a:spcPts val="600"/>
              </a:spcBef>
              <a:spcAft>
                <a:spcPts val="0"/>
              </a:spcAft>
              <a:buNone/>
            </a:pPr>
            <a:endParaRPr sz="600">
              <a:latin typeface="Inter"/>
              <a:ea typeface="Inter"/>
              <a:cs typeface="Inter"/>
              <a:sym typeface="Inter"/>
            </a:endParaRPr>
          </a:p>
          <a:p>
            <a:pPr marL="0" lvl="0" indent="0" algn="l" rtl="0">
              <a:spcBef>
                <a:spcPts val="600"/>
              </a:spcBef>
              <a:spcAft>
                <a:spcPts val="0"/>
              </a:spcAft>
              <a:buNone/>
            </a:pPr>
            <a:r>
              <a:rPr lang="en-US" sz="6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600"/>
              <a:buFont typeface="Inter"/>
              <a:buAutoNum type="arabicPeriod"/>
            </a:pPr>
            <a:r>
              <a:rPr lang="en-US" sz="6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600"/>
              <a:buFont typeface="Arial"/>
              <a:buChar char="•"/>
            </a:pPr>
            <a:r>
              <a:rPr lang="en-US" sz="600">
                <a:latin typeface="Inter"/>
                <a:ea typeface="Inter"/>
                <a:cs typeface="Inter"/>
                <a:sym typeface="Inter"/>
              </a:rPr>
              <a:t>To do this, simply left-click on or next to the slide.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Section Header 1" type="title">
  <p:cSld name="TITLE">
    <p:spTree>
      <p:nvGrpSpPr>
        <p:cNvPr id="1" name="Shape 9"/>
        <p:cNvGrpSpPr/>
        <p:nvPr/>
      </p:nvGrpSpPr>
      <p:grpSpPr>
        <a:xfrm>
          <a:off x="0" y="0"/>
          <a:ext cx="0" cy="0"/>
          <a:chOff x="0" y="0"/>
          <a:chExt cx="0" cy="0"/>
        </a:xfrm>
      </p:grpSpPr>
      <p:sp>
        <p:nvSpPr>
          <p:cNvPr id="10" name="Google Shape;10;p26"/>
          <p:cNvSpPr>
            <a:spLocks noGrp="1"/>
          </p:cNvSpPr>
          <p:nvPr>
            <p:ph type="pic" idx="2"/>
          </p:nvPr>
        </p:nvSpPr>
        <p:spPr>
          <a:xfrm>
            <a:off x="0" y="0"/>
            <a:ext cx="7772400" cy="10058400"/>
          </a:xfrm>
          <a:prstGeom prst="rect">
            <a:avLst/>
          </a:prstGeom>
          <a:noFill/>
          <a:ln>
            <a:noFill/>
          </a:ln>
        </p:spPr>
      </p:sp>
      <p:sp>
        <p:nvSpPr>
          <p:cNvPr id="11" name="Google Shape;11;p26"/>
          <p:cNvSpPr txBox="1">
            <a:spLocks noGrp="1"/>
          </p:cNvSpPr>
          <p:nvPr>
            <p:ph type="title"/>
          </p:nvPr>
        </p:nvSpPr>
        <p:spPr>
          <a:xfrm>
            <a:off x="6529" y="6205306"/>
            <a:ext cx="6016754" cy="1754327"/>
          </a:xfrm>
          <a:prstGeom prst="rect">
            <a:avLst/>
          </a:prstGeom>
          <a:solidFill>
            <a:srgbClr val="4C69A1">
              <a:alpha val="80000"/>
            </a:srgbClr>
          </a:solidFill>
          <a:ln>
            <a:noFill/>
          </a:ln>
        </p:spPr>
        <p:txBody>
          <a:bodyPr spcFirstLastPara="1" wrap="square" lIns="0" tIns="0" rIns="0" bIns="0" anchor="ctr" anchorCtr="0">
            <a:normAutofit/>
          </a:bodyPr>
          <a:lstStyle>
            <a:lvl1pPr lvl="0" algn="l">
              <a:lnSpc>
                <a:spcPct val="100000"/>
              </a:lnSpc>
              <a:spcBef>
                <a:spcPts val="0"/>
              </a:spcBef>
              <a:spcAft>
                <a:spcPts val="0"/>
              </a:spcAft>
              <a:buClr>
                <a:srgbClr val="FFFFFF"/>
              </a:buClr>
              <a:buSzPts val="4800"/>
              <a:buFont typeface="Poppins SemiBold"/>
              <a:buNone/>
              <a:defRPr sz="4800">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2" name="Google Shape;12;p26"/>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tem Description (2 Columns)">
  <p:cSld name="Item Description (2 Columns)">
    <p:spTree>
      <p:nvGrpSpPr>
        <p:cNvPr id="1" name="Shape 82"/>
        <p:cNvGrpSpPr/>
        <p:nvPr/>
      </p:nvGrpSpPr>
      <p:grpSpPr>
        <a:xfrm>
          <a:off x="0" y="0"/>
          <a:ext cx="0" cy="0"/>
          <a:chOff x="0" y="0"/>
          <a:chExt cx="0" cy="0"/>
        </a:xfrm>
      </p:grpSpPr>
      <p:sp>
        <p:nvSpPr>
          <p:cNvPr id="83" name="Google Shape;83;p35"/>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84" name="Google Shape;84;p35"/>
          <p:cNvSpPr txBox="1">
            <a:spLocks noGrp="1"/>
          </p:cNvSpPr>
          <p:nvPr>
            <p:ph type="body" idx="1"/>
          </p:nvPr>
        </p:nvSpPr>
        <p:spPr>
          <a:xfrm>
            <a:off x="987552"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85" name="Google Shape;85;p35"/>
          <p:cNvSpPr txBox="1">
            <a:spLocks noGrp="1"/>
          </p:cNvSpPr>
          <p:nvPr>
            <p:ph type="body" idx="2"/>
          </p:nvPr>
        </p:nvSpPr>
        <p:spPr>
          <a:xfrm>
            <a:off x="4187952"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86" name="Google Shape;86;p35"/>
          <p:cNvSpPr txBox="1">
            <a:spLocks noGrp="1"/>
          </p:cNvSpPr>
          <p:nvPr>
            <p:ph type="title"/>
          </p:nvPr>
        </p:nvSpPr>
        <p:spPr>
          <a:xfrm>
            <a:off x="987552" y="990159"/>
            <a:ext cx="6099048" cy="991041"/>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6_12-Pictures (3x4, with Border)">
  <p:cSld name="6_12-Pictures (3x4, with Border)">
    <p:spTree>
      <p:nvGrpSpPr>
        <p:cNvPr id="1" name="Shape 87"/>
        <p:cNvGrpSpPr/>
        <p:nvPr/>
      </p:nvGrpSpPr>
      <p:grpSpPr>
        <a:xfrm>
          <a:off x="0" y="0"/>
          <a:ext cx="0" cy="0"/>
          <a:chOff x="0" y="0"/>
          <a:chExt cx="0" cy="0"/>
        </a:xfrm>
      </p:grpSpPr>
      <p:sp>
        <p:nvSpPr>
          <p:cNvPr id="88" name="Google Shape;88;p36"/>
          <p:cNvSpPr>
            <a:spLocks noGrp="1"/>
          </p:cNvSpPr>
          <p:nvPr>
            <p:ph type="pic" idx="2"/>
          </p:nvPr>
        </p:nvSpPr>
        <p:spPr>
          <a:xfrm>
            <a:off x="228600" y="250371"/>
            <a:ext cx="2259858" cy="2188030"/>
          </a:xfrm>
          <a:prstGeom prst="rect">
            <a:avLst/>
          </a:prstGeom>
          <a:noFill/>
          <a:ln>
            <a:noFill/>
          </a:ln>
        </p:spPr>
      </p:sp>
      <p:sp>
        <p:nvSpPr>
          <p:cNvPr id="89" name="Google Shape;89;p36"/>
          <p:cNvSpPr>
            <a:spLocks noGrp="1"/>
          </p:cNvSpPr>
          <p:nvPr>
            <p:ph type="pic" idx="3"/>
          </p:nvPr>
        </p:nvSpPr>
        <p:spPr>
          <a:xfrm>
            <a:off x="2764558" y="250371"/>
            <a:ext cx="2259859" cy="2188030"/>
          </a:xfrm>
          <a:prstGeom prst="rect">
            <a:avLst/>
          </a:prstGeom>
          <a:noFill/>
          <a:ln>
            <a:noFill/>
          </a:ln>
        </p:spPr>
      </p:sp>
      <p:sp>
        <p:nvSpPr>
          <p:cNvPr id="90" name="Google Shape;90;p36"/>
          <p:cNvSpPr>
            <a:spLocks noGrp="1"/>
          </p:cNvSpPr>
          <p:nvPr>
            <p:ph type="pic" idx="4"/>
          </p:nvPr>
        </p:nvSpPr>
        <p:spPr>
          <a:xfrm>
            <a:off x="5300517" y="250371"/>
            <a:ext cx="2243283" cy="2188030"/>
          </a:xfrm>
          <a:prstGeom prst="rect">
            <a:avLst/>
          </a:prstGeom>
          <a:noFill/>
          <a:ln>
            <a:noFill/>
          </a:ln>
        </p:spPr>
      </p:sp>
      <p:sp>
        <p:nvSpPr>
          <p:cNvPr id="91" name="Google Shape;91;p36"/>
          <p:cNvSpPr>
            <a:spLocks noGrp="1"/>
          </p:cNvSpPr>
          <p:nvPr>
            <p:ph type="pic" idx="5"/>
          </p:nvPr>
        </p:nvSpPr>
        <p:spPr>
          <a:xfrm>
            <a:off x="228600" y="2711014"/>
            <a:ext cx="2259858" cy="2188030"/>
          </a:xfrm>
          <a:prstGeom prst="rect">
            <a:avLst/>
          </a:prstGeom>
          <a:noFill/>
          <a:ln>
            <a:noFill/>
          </a:ln>
        </p:spPr>
      </p:sp>
      <p:sp>
        <p:nvSpPr>
          <p:cNvPr id="92" name="Google Shape;92;p36"/>
          <p:cNvSpPr>
            <a:spLocks noGrp="1"/>
          </p:cNvSpPr>
          <p:nvPr>
            <p:ph type="pic" idx="6"/>
          </p:nvPr>
        </p:nvSpPr>
        <p:spPr>
          <a:xfrm>
            <a:off x="5300517" y="2711013"/>
            <a:ext cx="2243283" cy="4658145"/>
          </a:xfrm>
          <a:prstGeom prst="rect">
            <a:avLst/>
          </a:prstGeom>
          <a:noFill/>
          <a:ln>
            <a:noFill/>
          </a:ln>
        </p:spPr>
      </p:sp>
      <p:sp>
        <p:nvSpPr>
          <p:cNvPr id="93" name="Google Shape;93;p36"/>
          <p:cNvSpPr>
            <a:spLocks noGrp="1"/>
          </p:cNvSpPr>
          <p:nvPr>
            <p:ph type="pic" idx="7"/>
          </p:nvPr>
        </p:nvSpPr>
        <p:spPr>
          <a:xfrm>
            <a:off x="228600" y="5171657"/>
            <a:ext cx="2259858" cy="2197501"/>
          </a:xfrm>
          <a:prstGeom prst="rect">
            <a:avLst/>
          </a:prstGeom>
          <a:noFill/>
          <a:ln>
            <a:noFill/>
          </a:ln>
        </p:spPr>
      </p:sp>
      <p:sp>
        <p:nvSpPr>
          <p:cNvPr id="94" name="Google Shape;94;p36"/>
          <p:cNvSpPr>
            <a:spLocks noGrp="1"/>
          </p:cNvSpPr>
          <p:nvPr>
            <p:ph type="pic" idx="8"/>
          </p:nvPr>
        </p:nvSpPr>
        <p:spPr>
          <a:xfrm>
            <a:off x="228600" y="7641772"/>
            <a:ext cx="2259858" cy="2188029"/>
          </a:xfrm>
          <a:prstGeom prst="rect">
            <a:avLst/>
          </a:prstGeom>
          <a:noFill/>
          <a:ln>
            <a:noFill/>
          </a:ln>
        </p:spPr>
      </p:sp>
      <p:sp>
        <p:nvSpPr>
          <p:cNvPr id="95" name="Google Shape;95;p36"/>
          <p:cNvSpPr>
            <a:spLocks noGrp="1"/>
          </p:cNvSpPr>
          <p:nvPr>
            <p:ph type="pic" idx="9"/>
          </p:nvPr>
        </p:nvSpPr>
        <p:spPr>
          <a:xfrm>
            <a:off x="5300517" y="7641772"/>
            <a:ext cx="2243283" cy="2188029"/>
          </a:xfrm>
          <a:prstGeom prst="rect">
            <a:avLst/>
          </a:prstGeom>
          <a:noFill/>
          <a:ln>
            <a:noFill/>
          </a:ln>
        </p:spPr>
      </p:sp>
      <p:sp>
        <p:nvSpPr>
          <p:cNvPr id="96" name="Google Shape;96;p36"/>
          <p:cNvSpPr txBox="1">
            <a:spLocks noGrp="1"/>
          </p:cNvSpPr>
          <p:nvPr>
            <p:ph type="body" idx="1"/>
          </p:nvPr>
        </p:nvSpPr>
        <p:spPr>
          <a:xfrm>
            <a:off x="2083154"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97" name="Google Shape;97;p36"/>
          <p:cNvSpPr txBox="1">
            <a:spLocks noGrp="1"/>
          </p:cNvSpPr>
          <p:nvPr>
            <p:ph type="body" idx="13"/>
          </p:nvPr>
        </p:nvSpPr>
        <p:spPr>
          <a:xfrm>
            <a:off x="4619113"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98" name="Google Shape;98;p36"/>
          <p:cNvSpPr txBox="1">
            <a:spLocks noGrp="1"/>
          </p:cNvSpPr>
          <p:nvPr>
            <p:ph type="body" idx="14"/>
          </p:nvPr>
        </p:nvSpPr>
        <p:spPr>
          <a:xfrm>
            <a:off x="7138496"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99" name="Google Shape;99;p36"/>
          <p:cNvSpPr txBox="1">
            <a:spLocks noGrp="1"/>
          </p:cNvSpPr>
          <p:nvPr>
            <p:ph type="body" idx="15"/>
          </p:nvPr>
        </p:nvSpPr>
        <p:spPr>
          <a:xfrm>
            <a:off x="2083154"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0" name="Google Shape;100;p36"/>
          <p:cNvSpPr txBox="1">
            <a:spLocks noGrp="1"/>
          </p:cNvSpPr>
          <p:nvPr>
            <p:ph type="body" idx="16"/>
          </p:nvPr>
        </p:nvSpPr>
        <p:spPr>
          <a:xfrm>
            <a:off x="7138496" y="6993091"/>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1" name="Google Shape;101;p36"/>
          <p:cNvSpPr txBox="1">
            <a:spLocks noGrp="1"/>
          </p:cNvSpPr>
          <p:nvPr>
            <p:ph type="body" idx="17"/>
          </p:nvPr>
        </p:nvSpPr>
        <p:spPr>
          <a:xfrm>
            <a:off x="2083154"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2" name="Google Shape;102;p36"/>
          <p:cNvSpPr txBox="1">
            <a:spLocks noGrp="1"/>
          </p:cNvSpPr>
          <p:nvPr>
            <p:ph type="body" idx="18"/>
          </p:nvPr>
        </p:nvSpPr>
        <p:spPr>
          <a:xfrm>
            <a:off x="2083154"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3" name="Google Shape;103;p36"/>
          <p:cNvSpPr txBox="1">
            <a:spLocks noGrp="1"/>
          </p:cNvSpPr>
          <p:nvPr>
            <p:ph type="body" idx="19"/>
          </p:nvPr>
        </p:nvSpPr>
        <p:spPr>
          <a:xfrm>
            <a:off x="7138496"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4" name="Google Shape;104;p36"/>
          <p:cNvSpPr txBox="1">
            <a:spLocks noGrp="1"/>
          </p:cNvSpPr>
          <p:nvPr>
            <p:ph type="body" idx="20"/>
          </p:nvPr>
        </p:nvSpPr>
        <p:spPr>
          <a:xfrm>
            <a:off x="2764558" y="2709443"/>
            <a:ext cx="2417042" cy="7098584"/>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5" name="Google Shape;105;p36"/>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3_12-Pictures (3x4, with Border)">
  <p:cSld name="3_12-Pictures (3x4, with Border)">
    <p:spTree>
      <p:nvGrpSpPr>
        <p:cNvPr id="1" name="Shape 106"/>
        <p:cNvGrpSpPr/>
        <p:nvPr/>
      </p:nvGrpSpPr>
      <p:grpSpPr>
        <a:xfrm>
          <a:off x="0" y="0"/>
          <a:ext cx="0" cy="0"/>
          <a:chOff x="0" y="0"/>
          <a:chExt cx="0" cy="0"/>
        </a:xfrm>
      </p:grpSpPr>
      <p:sp>
        <p:nvSpPr>
          <p:cNvPr id="107" name="Google Shape;107;p37"/>
          <p:cNvSpPr>
            <a:spLocks noGrp="1"/>
          </p:cNvSpPr>
          <p:nvPr>
            <p:ph type="pic" idx="2"/>
          </p:nvPr>
        </p:nvSpPr>
        <p:spPr>
          <a:xfrm>
            <a:off x="5283941" y="5171657"/>
            <a:ext cx="2259859" cy="2197501"/>
          </a:xfrm>
          <a:prstGeom prst="rect">
            <a:avLst/>
          </a:prstGeom>
          <a:noFill/>
          <a:ln>
            <a:noFill/>
          </a:ln>
        </p:spPr>
      </p:sp>
      <p:sp>
        <p:nvSpPr>
          <p:cNvPr id="108" name="Google Shape;108;p37"/>
          <p:cNvSpPr txBox="1">
            <a:spLocks noGrp="1"/>
          </p:cNvSpPr>
          <p:nvPr>
            <p:ph type="body" idx="1"/>
          </p:nvPr>
        </p:nvSpPr>
        <p:spPr>
          <a:xfrm>
            <a:off x="7138496"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9" name="Google Shape;109;p37"/>
          <p:cNvSpPr>
            <a:spLocks noGrp="1"/>
          </p:cNvSpPr>
          <p:nvPr>
            <p:ph type="pic" idx="3"/>
          </p:nvPr>
        </p:nvSpPr>
        <p:spPr>
          <a:xfrm>
            <a:off x="228600" y="250371"/>
            <a:ext cx="2259858" cy="2188030"/>
          </a:xfrm>
          <a:prstGeom prst="rect">
            <a:avLst/>
          </a:prstGeom>
          <a:noFill/>
          <a:ln>
            <a:noFill/>
          </a:ln>
        </p:spPr>
      </p:sp>
      <p:sp>
        <p:nvSpPr>
          <p:cNvPr id="110" name="Google Shape;110;p37"/>
          <p:cNvSpPr>
            <a:spLocks noGrp="1"/>
          </p:cNvSpPr>
          <p:nvPr>
            <p:ph type="pic" idx="4"/>
          </p:nvPr>
        </p:nvSpPr>
        <p:spPr>
          <a:xfrm>
            <a:off x="2764558" y="250371"/>
            <a:ext cx="2259859" cy="2188030"/>
          </a:xfrm>
          <a:prstGeom prst="rect">
            <a:avLst/>
          </a:prstGeom>
          <a:noFill/>
          <a:ln>
            <a:noFill/>
          </a:ln>
        </p:spPr>
      </p:sp>
      <p:sp>
        <p:nvSpPr>
          <p:cNvPr id="111" name="Google Shape;111;p37"/>
          <p:cNvSpPr>
            <a:spLocks noGrp="1"/>
          </p:cNvSpPr>
          <p:nvPr>
            <p:ph type="pic" idx="5"/>
          </p:nvPr>
        </p:nvSpPr>
        <p:spPr>
          <a:xfrm>
            <a:off x="5300517" y="250371"/>
            <a:ext cx="2243283" cy="2188030"/>
          </a:xfrm>
          <a:prstGeom prst="rect">
            <a:avLst/>
          </a:prstGeom>
          <a:noFill/>
          <a:ln>
            <a:noFill/>
          </a:ln>
        </p:spPr>
      </p:sp>
      <p:sp>
        <p:nvSpPr>
          <p:cNvPr id="112" name="Google Shape;112;p37"/>
          <p:cNvSpPr>
            <a:spLocks noGrp="1"/>
          </p:cNvSpPr>
          <p:nvPr>
            <p:ph type="pic" idx="6"/>
          </p:nvPr>
        </p:nvSpPr>
        <p:spPr>
          <a:xfrm>
            <a:off x="5283941" y="2711014"/>
            <a:ext cx="2259859" cy="2188030"/>
          </a:xfrm>
          <a:prstGeom prst="rect">
            <a:avLst/>
          </a:prstGeom>
          <a:noFill/>
          <a:ln>
            <a:noFill/>
          </a:ln>
        </p:spPr>
      </p:sp>
      <p:sp>
        <p:nvSpPr>
          <p:cNvPr id="113" name="Google Shape;113;p37"/>
          <p:cNvSpPr>
            <a:spLocks noGrp="1"/>
          </p:cNvSpPr>
          <p:nvPr>
            <p:ph type="pic" idx="7"/>
          </p:nvPr>
        </p:nvSpPr>
        <p:spPr>
          <a:xfrm>
            <a:off x="2764558" y="2711014"/>
            <a:ext cx="2259859" cy="2188030"/>
          </a:xfrm>
          <a:prstGeom prst="rect">
            <a:avLst/>
          </a:prstGeom>
          <a:noFill/>
          <a:ln>
            <a:noFill/>
          </a:ln>
        </p:spPr>
      </p:sp>
      <p:sp>
        <p:nvSpPr>
          <p:cNvPr id="114" name="Google Shape;114;p37"/>
          <p:cNvSpPr>
            <a:spLocks noGrp="1"/>
          </p:cNvSpPr>
          <p:nvPr>
            <p:ph type="pic" idx="8"/>
          </p:nvPr>
        </p:nvSpPr>
        <p:spPr>
          <a:xfrm>
            <a:off x="2764558" y="5171657"/>
            <a:ext cx="2259859" cy="2197501"/>
          </a:xfrm>
          <a:prstGeom prst="rect">
            <a:avLst/>
          </a:prstGeom>
          <a:noFill/>
          <a:ln>
            <a:noFill/>
          </a:ln>
        </p:spPr>
      </p:sp>
      <p:sp>
        <p:nvSpPr>
          <p:cNvPr id="115" name="Google Shape;115;p37"/>
          <p:cNvSpPr>
            <a:spLocks noGrp="1"/>
          </p:cNvSpPr>
          <p:nvPr>
            <p:ph type="pic" idx="9"/>
          </p:nvPr>
        </p:nvSpPr>
        <p:spPr>
          <a:xfrm>
            <a:off x="228600" y="2711013"/>
            <a:ext cx="2243283" cy="4658145"/>
          </a:xfrm>
          <a:prstGeom prst="rect">
            <a:avLst/>
          </a:prstGeom>
          <a:noFill/>
          <a:ln>
            <a:noFill/>
          </a:ln>
        </p:spPr>
      </p:sp>
      <p:sp>
        <p:nvSpPr>
          <p:cNvPr id="116" name="Google Shape;116;p37"/>
          <p:cNvSpPr>
            <a:spLocks noGrp="1"/>
          </p:cNvSpPr>
          <p:nvPr>
            <p:ph type="pic" idx="13"/>
          </p:nvPr>
        </p:nvSpPr>
        <p:spPr>
          <a:xfrm>
            <a:off x="228600" y="7641772"/>
            <a:ext cx="2259858" cy="2188029"/>
          </a:xfrm>
          <a:prstGeom prst="rect">
            <a:avLst/>
          </a:prstGeom>
          <a:noFill/>
          <a:ln>
            <a:noFill/>
          </a:ln>
        </p:spPr>
      </p:sp>
      <p:sp>
        <p:nvSpPr>
          <p:cNvPr id="117" name="Google Shape;117;p37"/>
          <p:cNvSpPr>
            <a:spLocks noGrp="1"/>
          </p:cNvSpPr>
          <p:nvPr>
            <p:ph type="pic" idx="14"/>
          </p:nvPr>
        </p:nvSpPr>
        <p:spPr>
          <a:xfrm>
            <a:off x="2764558" y="7641772"/>
            <a:ext cx="2259859" cy="2188029"/>
          </a:xfrm>
          <a:prstGeom prst="rect">
            <a:avLst/>
          </a:prstGeom>
          <a:noFill/>
          <a:ln>
            <a:noFill/>
          </a:ln>
        </p:spPr>
      </p:sp>
      <p:sp>
        <p:nvSpPr>
          <p:cNvPr id="118" name="Google Shape;118;p37"/>
          <p:cNvSpPr>
            <a:spLocks noGrp="1"/>
          </p:cNvSpPr>
          <p:nvPr>
            <p:ph type="pic" idx="15"/>
          </p:nvPr>
        </p:nvSpPr>
        <p:spPr>
          <a:xfrm>
            <a:off x="5300517" y="7641772"/>
            <a:ext cx="2243283" cy="2188029"/>
          </a:xfrm>
          <a:prstGeom prst="rect">
            <a:avLst/>
          </a:prstGeom>
          <a:noFill/>
          <a:ln>
            <a:noFill/>
          </a:ln>
        </p:spPr>
      </p:sp>
      <p:sp>
        <p:nvSpPr>
          <p:cNvPr id="119" name="Google Shape;119;p37"/>
          <p:cNvSpPr txBox="1">
            <a:spLocks noGrp="1"/>
          </p:cNvSpPr>
          <p:nvPr>
            <p:ph type="body" idx="16"/>
          </p:nvPr>
        </p:nvSpPr>
        <p:spPr>
          <a:xfrm>
            <a:off x="2083154"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0" name="Google Shape;120;p37"/>
          <p:cNvSpPr txBox="1">
            <a:spLocks noGrp="1"/>
          </p:cNvSpPr>
          <p:nvPr>
            <p:ph type="body" idx="17"/>
          </p:nvPr>
        </p:nvSpPr>
        <p:spPr>
          <a:xfrm>
            <a:off x="4619113"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1" name="Google Shape;121;p37"/>
          <p:cNvSpPr txBox="1">
            <a:spLocks noGrp="1"/>
          </p:cNvSpPr>
          <p:nvPr>
            <p:ph type="body" idx="18"/>
          </p:nvPr>
        </p:nvSpPr>
        <p:spPr>
          <a:xfrm>
            <a:off x="7138496"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2" name="Google Shape;122;p37"/>
          <p:cNvSpPr txBox="1">
            <a:spLocks noGrp="1"/>
          </p:cNvSpPr>
          <p:nvPr>
            <p:ph type="body" idx="19"/>
          </p:nvPr>
        </p:nvSpPr>
        <p:spPr>
          <a:xfrm>
            <a:off x="7138496"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3" name="Google Shape;123;p37"/>
          <p:cNvSpPr txBox="1">
            <a:spLocks noGrp="1"/>
          </p:cNvSpPr>
          <p:nvPr>
            <p:ph type="body" idx="20"/>
          </p:nvPr>
        </p:nvSpPr>
        <p:spPr>
          <a:xfrm>
            <a:off x="4619113"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4" name="Google Shape;124;p37"/>
          <p:cNvSpPr txBox="1">
            <a:spLocks noGrp="1"/>
          </p:cNvSpPr>
          <p:nvPr>
            <p:ph type="body" idx="21"/>
          </p:nvPr>
        </p:nvSpPr>
        <p:spPr>
          <a:xfrm>
            <a:off x="2083154" y="6993091"/>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5" name="Google Shape;125;p37"/>
          <p:cNvSpPr txBox="1">
            <a:spLocks noGrp="1"/>
          </p:cNvSpPr>
          <p:nvPr>
            <p:ph type="body" idx="22"/>
          </p:nvPr>
        </p:nvSpPr>
        <p:spPr>
          <a:xfrm>
            <a:off x="4619113"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6" name="Google Shape;126;p37"/>
          <p:cNvSpPr txBox="1">
            <a:spLocks noGrp="1"/>
          </p:cNvSpPr>
          <p:nvPr>
            <p:ph type="body" idx="23"/>
          </p:nvPr>
        </p:nvSpPr>
        <p:spPr>
          <a:xfrm>
            <a:off x="2083154"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7" name="Google Shape;127;p37"/>
          <p:cNvSpPr txBox="1">
            <a:spLocks noGrp="1"/>
          </p:cNvSpPr>
          <p:nvPr>
            <p:ph type="body" idx="24"/>
          </p:nvPr>
        </p:nvSpPr>
        <p:spPr>
          <a:xfrm>
            <a:off x="4619113"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8" name="Google Shape;128;p37"/>
          <p:cNvSpPr txBox="1">
            <a:spLocks noGrp="1"/>
          </p:cNvSpPr>
          <p:nvPr>
            <p:ph type="body" idx="25"/>
          </p:nvPr>
        </p:nvSpPr>
        <p:spPr>
          <a:xfrm>
            <a:off x="7138496"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29" name="Google Shape;129;p37"/>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ighlight Layout 7eaikd">
  <p:cSld name="Highlight Layout 7eaikd">
    <p:spTree>
      <p:nvGrpSpPr>
        <p:cNvPr id="1" name="Shape 130"/>
        <p:cNvGrpSpPr/>
        <p:nvPr/>
      </p:nvGrpSpPr>
      <p:grpSpPr>
        <a:xfrm>
          <a:off x="0" y="0"/>
          <a:ext cx="0" cy="0"/>
          <a:chOff x="0" y="0"/>
          <a:chExt cx="0" cy="0"/>
        </a:xfrm>
      </p:grpSpPr>
      <p:sp>
        <p:nvSpPr>
          <p:cNvPr id="131" name="Google Shape;131;p38"/>
          <p:cNvSpPr>
            <a:spLocks noGrp="1"/>
          </p:cNvSpPr>
          <p:nvPr>
            <p:ph type="pic" idx="2"/>
          </p:nvPr>
        </p:nvSpPr>
        <p:spPr>
          <a:xfrm>
            <a:off x="1447800" y="2064511"/>
            <a:ext cx="5791200" cy="2744439"/>
          </a:xfrm>
          <a:prstGeom prst="rect">
            <a:avLst/>
          </a:prstGeom>
          <a:noFill/>
          <a:ln>
            <a:noFill/>
          </a:ln>
        </p:spPr>
      </p:sp>
      <p:sp>
        <p:nvSpPr>
          <p:cNvPr id="132" name="Google Shape;132;p38"/>
          <p:cNvSpPr>
            <a:spLocks noGrp="1"/>
          </p:cNvSpPr>
          <p:nvPr>
            <p:ph type="pic" idx="3"/>
          </p:nvPr>
        </p:nvSpPr>
        <p:spPr>
          <a:xfrm>
            <a:off x="1447800" y="5865864"/>
            <a:ext cx="5791200" cy="2744438"/>
          </a:xfrm>
          <a:prstGeom prst="rect">
            <a:avLst/>
          </a:prstGeom>
          <a:noFill/>
          <a:ln>
            <a:noFill/>
          </a:ln>
        </p:spPr>
      </p:sp>
      <p:sp>
        <p:nvSpPr>
          <p:cNvPr id="133" name="Google Shape;133;p38"/>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34" name="Google Shape;134;p38"/>
          <p:cNvSpPr txBox="1">
            <a:spLocks noGrp="1"/>
          </p:cNvSpPr>
          <p:nvPr>
            <p:ph type="body" idx="1"/>
          </p:nvPr>
        </p:nvSpPr>
        <p:spPr>
          <a:xfrm>
            <a:off x="1447800" y="4904601"/>
            <a:ext cx="5791200" cy="277000"/>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5" name="Google Shape;135;p38"/>
          <p:cNvSpPr txBox="1">
            <a:spLocks noGrp="1"/>
          </p:cNvSpPr>
          <p:nvPr>
            <p:ph type="body" idx="4"/>
          </p:nvPr>
        </p:nvSpPr>
        <p:spPr>
          <a:xfrm>
            <a:off x="1447800" y="8714600"/>
            <a:ext cx="5791200" cy="2770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6" name="Google Shape;136;p38"/>
          <p:cNvSpPr txBox="1">
            <a:spLocks noGrp="1"/>
          </p:cNvSpPr>
          <p:nvPr>
            <p:ph type="title"/>
          </p:nvPr>
        </p:nvSpPr>
        <p:spPr>
          <a:xfrm>
            <a:off x="1446848" y="837759"/>
            <a:ext cx="5791201" cy="991041"/>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ighlight Layout 78iukjs">
  <p:cSld name="Highlight Layout 78iukjs">
    <p:spTree>
      <p:nvGrpSpPr>
        <p:cNvPr id="1" name="Shape 137"/>
        <p:cNvGrpSpPr/>
        <p:nvPr/>
      </p:nvGrpSpPr>
      <p:grpSpPr>
        <a:xfrm>
          <a:off x="0" y="0"/>
          <a:ext cx="0" cy="0"/>
          <a:chOff x="0" y="0"/>
          <a:chExt cx="0" cy="0"/>
        </a:xfrm>
      </p:grpSpPr>
      <p:sp>
        <p:nvSpPr>
          <p:cNvPr id="138" name="Google Shape;138;p39"/>
          <p:cNvSpPr>
            <a:spLocks noGrp="1"/>
          </p:cNvSpPr>
          <p:nvPr>
            <p:ph type="pic" idx="2"/>
          </p:nvPr>
        </p:nvSpPr>
        <p:spPr>
          <a:xfrm>
            <a:off x="1447800" y="2064511"/>
            <a:ext cx="6324600" cy="2744439"/>
          </a:xfrm>
          <a:prstGeom prst="rect">
            <a:avLst/>
          </a:prstGeom>
          <a:noFill/>
          <a:ln>
            <a:noFill/>
          </a:ln>
        </p:spPr>
      </p:sp>
      <p:sp>
        <p:nvSpPr>
          <p:cNvPr id="139" name="Google Shape;139;p39"/>
          <p:cNvSpPr>
            <a:spLocks noGrp="1"/>
          </p:cNvSpPr>
          <p:nvPr>
            <p:ph type="pic" idx="3"/>
          </p:nvPr>
        </p:nvSpPr>
        <p:spPr>
          <a:xfrm>
            <a:off x="1447800" y="5865864"/>
            <a:ext cx="6324600" cy="2744438"/>
          </a:xfrm>
          <a:prstGeom prst="rect">
            <a:avLst/>
          </a:prstGeom>
          <a:noFill/>
          <a:ln>
            <a:noFill/>
          </a:ln>
        </p:spPr>
      </p:sp>
      <p:sp>
        <p:nvSpPr>
          <p:cNvPr id="140" name="Google Shape;140;p39"/>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41" name="Google Shape;141;p39"/>
          <p:cNvSpPr txBox="1">
            <a:spLocks noGrp="1"/>
          </p:cNvSpPr>
          <p:nvPr>
            <p:ph type="body" idx="1"/>
          </p:nvPr>
        </p:nvSpPr>
        <p:spPr>
          <a:xfrm>
            <a:off x="1447800" y="4904601"/>
            <a:ext cx="5791200" cy="277000"/>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2" name="Google Shape;142;p39"/>
          <p:cNvSpPr txBox="1">
            <a:spLocks noGrp="1"/>
          </p:cNvSpPr>
          <p:nvPr>
            <p:ph type="body" idx="4"/>
          </p:nvPr>
        </p:nvSpPr>
        <p:spPr>
          <a:xfrm>
            <a:off x="1447800" y="8714600"/>
            <a:ext cx="5791200" cy="2770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3" name="Google Shape;143;p39"/>
          <p:cNvSpPr txBox="1">
            <a:spLocks noGrp="1"/>
          </p:cNvSpPr>
          <p:nvPr>
            <p:ph type="title"/>
          </p:nvPr>
        </p:nvSpPr>
        <p:spPr>
          <a:xfrm>
            <a:off x="1446848" y="837759"/>
            <a:ext cx="5791201" cy="991041"/>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ighlight Layout 7">
  <p:cSld name="Highlight Layout 7">
    <p:spTree>
      <p:nvGrpSpPr>
        <p:cNvPr id="1" name="Shape 144"/>
        <p:cNvGrpSpPr/>
        <p:nvPr/>
      </p:nvGrpSpPr>
      <p:grpSpPr>
        <a:xfrm>
          <a:off x="0" y="0"/>
          <a:ext cx="0" cy="0"/>
          <a:chOff x="0" y="0"/>
          <a:chExt cx="0" cy="0"/>
        </a:xfrm>
      </p:grpSpPr>
      <p:sp>
        <p:nvSpPr>
          <p:cNvPr id="145" name="Google Shape;145;p40"/>
          <p:cNvSpPr>
            <a:spLocks noGrp="1"/>
          </p:cNvSpPr>
          <p:nvPr>
            <p:ph type="pic" idx="2"/>
          </p:nvPr>
        </p:nvSpPr>
        <p:spPr>
          <a:xfrm>
            <a:off x="0" y="2590800"/>
            <a:ext cx="7772400" cy="7467600"/>
          </a:xfrm>
          <a:prstGeom prst="rect">
            <a:avLst/>
          </a:prstGeom>
          <a:noFill/>
          <a:ln>
            <a:noFill/>
          </a:ln>
        </p:spPr>
      </p:sp>
      <p:sp>
        <p:nvSpPr>
          <p:cNvPr id="146" name="Google Shape;146;p40"/>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47" name="Google Shape;147;p40"/>
          <p:cNvSpPr txBox="1">
            <a:spLocks noGrp="1"/>
          </p:cNvSpPr>
          <p:nvPr>
            <p:ph type="body" idx="1"/>
          </p:nvPr>
        </p:nvSpPr>
        <p:spPr>
          <a:xfrm>
            <a:off x="533400" y="1702561"/>
            <a:ext cx="6705600" cy="215444"/>
          </a:xfrm>
          <a:prstGeom prst="rect">
            <a:avLst/>
          </a:prstGeom>
          <a:solidFill>
            <a:srgbClr val="FFFFFF"/>
          </a:solidFill>
          <a:ln>
            <a:noFill/>
          </a:ln>
          <a:effectLst>
            <a:outerShdw dist="63500" dir="10800000" rotWithShape="0">
              <a:srgbClr val="4C69A1"/>
            </a:outerShdw>
          </a:effectLst>
        </p:spPr>
        <p:txBody>
          <a:bodyPr spcFirstLastPara="1" wrap="square" lIns="0" tIns="0" rIns="0" bIns="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ighlight Layout 8">
  <p:cSld name="Highlight Layout 8">
    <p:spTree>
      <p:nvGrpSpPr>
        <p:cNvPr id="1" name="Shape 148"/>
        <p:cNvGrpSpPr/>
        <p:nvPr/>
      </p:nvGrpSpPr>
      <p:grpSpPr>
        <a:xfrm>
          <a:off x="0" y="0"/>
          <a:ext cx="0" cy="0"/>
          <a:chOff x="0" y="0"/>
          <a:chExt cx="0" cy="0"/>
        </a:xfrm>
      </p:grpSpPr>
      <p:sp>
        <p:nvSpPr>
          <p:cNvPr id="149" name="Google Shape;149;p41"/>
          <p:cNvSpPr>
            <a:spLocks noGrp="1"/>
          </p:cNvSpPr>
          <p:nvPr>
            <p:ph type="pic" idx="2"/>
          </p:nvPr>
        </p:nvSpPr>
        <p:spPr>
          <a:xfrm>
            <a:off x="0" y="0"/>
            <a:ext cx="7772400" cy="7467600"/>
          </a:xfrm>
          <a:prstGeom prst="rect">
            <a:avLst/>
          </a:prstGeom>
          <a:noFill/>
          <a:ln>
            <a:noFill/>
          </a:ln>
        </p:spPr>
      </p:sp>
      <p:sp>
        <p:nvSpPr>
          <p:cNvPr id="150" name="Google Shape;150;p41"/>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51" name="Google Shape;151;p41"/>
          <p:cNvSpPr txBox="1">
            <a:spLocks noGrp="1"/>
          </p:cNvSpPr>
          <p:nvPr>
            <p:ph type="body" idx="1"/>
          </p:nvPr>
        </p:nvSpPr>
        <p:spPr>
          <a:xfrm>
            <a:off x="533400" y="7725026"/>
            <a:ext cx="6705600" cy="307778"/>
          </a:xfrm>
          <a:prstGeom prst="rect">
            <a:avLst/>
          </a:prstGeom>
          <a:solidFill>
            <a:srgbClr val="FFFFFF"/>
          </a:solidFill>
          <a:ln>
            <a:noFill/>
          </a:ln>
          <a:effectLst>
            <a:outerShdw dist="63500" dir="10800000" rotWithShape="0">
              <a:srgbClr val="4C69A1"/>
            </a:outerShdw>
          </a:effectLst>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1800"/>
              <a:buNone/>
              <a:defRPr/>
            </a:lvl1pPr>
            <a:lvl2pPr marL="914400" lvl="1" indent="-228600" algn="l">
              <a:lnSpc>
                <a:spcPct val="90000"/>
              </a:lnSpc>
              <a:spcBef>
                <a:spcPts val="800"/>
              </a:spcBef>
              <a:spcAft>
                <a:spcPts val="0"/>
              </a:spcAft>
              <a:buClr>
                <a:srgbClr val="000000"/>
              </a:buClr>
              <a:buSzPts val="1800"/>
              <a:buNone/>
              <a:defRPr/>
            </a:lvl2pPr>
            <a:lvl3pPr marL="1371600" lvl="2" indent="-228600" algn="l">
              <a:lnSpc>
                <a:spcPct val="90000"/>
              </a:lnSpc>
              <a:spcBef>
                <a:spcPts val="800"/>
              </a:spcBef>
              <a:spcAft>
                <a:spcPts val="0"/>
              </a:spcAft>
              <a:buClr>
                <a:srgbClr val="000000"/>
              </a:buClr>
              <a:buSzPts val="1800"/>
              <a:buNone/>
              <a:defRPr/>
            </a:lvl3pPr>
            <a:lvl4pPr marL="1828800" lvl="3" indent="-228600" algn="l">
              <a:lnSpc>
                <a:spcPct val="90000"/>
              </a:lnSpc>
              <a:spcBef>
                <a:spcPts val="800"/>
              </a:spcBef>
              <a:spcAft>
                <a:spcPts val="0"/>
              </a:spcAft>
              <a:buClr>
                <a:srgbClr val="000000"/>
              </a:buClr>
              <a:buSzPts val="1800"/>
              <a:buNone/>
              <a:defRPr/>
            </a:lvl4pPr>
            <a:lvl5pPr marL="2286000" lvl="4" indent="-228600" algn="l">
              <a:lnSpc>
                <a:spcPct val="90000"/>
              </a:lnSpc>
              <a:spcBef>
                <a:spcPts val="8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Whole-Page Image + Text">
  <p:cSld name="Whole-Page Image + Text">
    <p:spTree>
      <p:nvGrpSpPr>
        <p:cNvPr id="1" name="Shape 152"/>
        <p:cNvGrpSpPr/>
        <p:nvPr/>
      </p:nvGrpSpPr>
      <p:grpSpPr>
        <a:xfrm>
          <a:off x="0" y="0"/>
          <a:ext cx="0" cy="0"/>
          <a:chOff x="0" y="0"/>
          <a:chExt cx="0" cy="0"/>
        </a:xfrm>
      </p:grpSpPr>
      <p:sp>
        <p:nvSpPr>
          <p:cNvPr id="153" name="Google Shape;153;p42"/>
          <p:cNvSpPr>
            <a:spLocks noGrp="1"/>
          </p:cNvSpPr>
          <p:nvPr>
            <p:ph type="pic" idx="2"/>
          </p:nvPr>
        </p:nvSpPr>
        <p:spPr>
          <a:xfrm>
            <a:off x="0" y="0"/>
            <a:ext cx="7772400" cy="10058400"/>
          </a:xfrm>
          <a:prstGeom prst="rect">
            <a:avLst/>
          </a:prstGeom>
          <a:noFill/>
          <a:ln>
            <a:noFill/>
          </a:ln>
        </p:spPr>
      </p:sp>
      <p:sp>
        <p:nvSpPr>
          <p:cNvPr id="154" name="Google Shape;154;p42"/>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55" name="Google Shape;155;p42"/>
          <p:cNvSpPr txBox="1">
            <a:spLocks noGrp="1"/>
          </p:cNvSpPr>
          <p:nvPr>
            <p:ph type="body" idx="1"/>
          </p:nvPr>
        </p:nvSpPr>
        <p:spPr>
          <a:xfrm>
            <a:off x="3666428" y="6222341"/>
            <a:ext cx="3593593" cy="923331"/>
          </a:xfrm>
          <a:prstGeom prst="rect">
            <a:avLst/>
          </a:prstGeom>
          <a:solidFill>
            <a:srgbClr val="FFFFFF">
              <a:alpha val="80000"/>
            </a:srgbClr>
          </a:solidFill>
          <a:ln>
            <a:noFill/>
          </a:ln>
        </p:spPr>
        <p:txBody>
          <a:bodyPr spcFirstLastPara="1" wrap="square" lIns="182875" tIns="182875" rIns="182875" bIns="182875" anchor="ctr" anchorCtr="0">
            <a:normAutofit/>
          </a:bodyPr>
          <a:lstStyle>
            <a:lvl1pPr marL="457200" lvl="0" indent="-228600" algn="l">
              <a:lnSpc>
                <a:spcPct val="100000"/>
              </a:lnSpc>
              <a:spcBef>
                <a:spcPts val="800"/>
              </a:spcBef>
              <a:spcAft>
                <a:spcPts val="0"/>
              </a:spcAft>
              <a:buClr>
                <a:srgbClr val="000000"/>
              </a:buClr>
              <a:buSzPts val="1800"/>
              <a:buFont typeface="Inter"/>
              <a:buNone/>
              <a:defRPr sz="1800"/>
            </a:lvl1pPr>
            <a:lvl2pPr marL="914400" lvl="1" indent="-228600" algn="l">
              <a:lnSpc>
                <a:spcPct val="100000"/>
              </a:lnSpc>
              <a:spcBef>
                <a:spcPts val="800"/>
              </a:spcBef>
              <a:spcAft>
                <a:spcPts val="0"/>
              </a:spcAft>
              <a:buClr>
                <a:srgbClr val="000000"/>
              </a:buClr>
              <a:buSzPts val="1800"/>
              <a:buFont typeface="Inter"/>
              <a:buNone/>
              <a:defRPr sz="1800"/>
            </a:lvl2pPr>
            <a:lvl3pPr marL="1371600" lvl="2" indent="-228600" algn="l">
              <a:lnSpc>
                <a:spcPct val="100000"/>
              </a:lnSpc>
              <a:spcBef>
                <a:spcPts val="800"/>
              </a:spcBef>
              <a:spcAft>
                <a:spcPts val="0"/>
              </a:spcAft>
              <a:buClr>
                <a:srgbClr val="000000"/>
              </a:buClr>
              <a:buSzPts val="1800"/>
              <a:buFont typeface="Inter"/>
              <a:buNone/>
              <a:defRPr sz="1800"/>
            </a:lvl3pPr>
            <a:lvl4pPr marL="1828800" lvl="3" indent="-228600" algn="l">
              <a:lnSpc>
                <a:spcPct val="100000"/>
              </a:lnSpc>
              <a:spcBef>
                <a:spcPts val="800"/>
              </a:spcBef>
              <a:spcAft>
                <a:spcPts val="0"/>
              </a:spcAft>
              <a:buClr>
                <a:srgbClr val="000000"/>
              </a:buClr>
              <a:buSzPts val="1800"/>
              <a:buFont typeface="Inter"/>
              <a:buNone/>
              <a:defRPr sz="1800"/>
            </a:lvl4pPr>
            <a:lvl5pPr marL="2286000" lvl="4" indent="-228600" algn="l">
              <a:lnSpc>
                <a:spcPct val="100000"/>
              </a:lnSpc>
              <a:spcBef>
                <a:spcPts val="800"/>
              </a:spcBef>
              <a:spcAft>
                <a:spcPts val="0"/>
              </a:spcAft>
              <a:buClr>
                <a:srgbClr val="000000"/>
              </a:buClr>
              <a:buSzPts val="1800"/>
              <a:buFont typeface="Inter"/>
              <a:buNone/>
              <a:defRPr sz="18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Highlight Layout 5">
  <p:cSld name="1_Highlight Layout 5">
    <p:spTree>
      <p:nvGrpSpPr>
        <p:cNvPr id="1" name="Shape 156"/>
        <p:cNvGrpSpPr/>
        <p:nvPr/>
      </p:nvGrpSpPr>
      <p:grpSpPr>
        <a:xfrm>
          <a:off x="0" y="0"/>
          <a:ext cx="0" cy="0"/>
          <a:chOff x="0" y="0"/>
          <a:chExt cx="0" cy="0"/>
        </a:xfrm>
      </p:grpSpPr>
      <p:sp>
        <p:nvSpPr>
          <p:cNvPr id="157" name="Google Shape;157;p43"/>
          <p:cNvSpPr>
            <a:spLocks noGrp="1"/>
          </p:cNvSpPr>
          <p:nvPr>
            <p:ph type="pic" idx="2"/>
          </p:nvPr>
        </p:nvSpPr>
        <p:spPr>
          <a:xfrm>
            <a:off x="501698" y="2067039"/>
            <a:ext cx="6311804" cy="6314961"/>
          </a:xfrm>
          <a:prstGeom prst="rect">
            <a:avLst/>
          </a:prstGeom>
          <a:noFill/>
          <a:ln>
            <a:noFill/>
          </a:ln>
        </p:spPr>
      </p:sp>
      <p:sp>
        <p:nvSpPr>
          <p:cNvPr id="158" name="Google Shape;158;p43"/>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59" name="Google Shape;159;p43"/>
          <p:cNvSpPr txBox="1">
            <a:spLocks noGrp="1"/>
          </p:cNvSpPr>
          <p:nvPr>
            <p:ph type="body" idx="1"/>
          </p:nvPr>
        </p:nvSpPr>
        <p:spPr>
          <a:xfrm>
            <a:off x="2286000" y="7543800"/>
            <a:ext cx="4343400" cy="1676400"/>
          </a:xfrm>
          <a:prstGeom prst="rect">
            <a:avLst/>
          </a:prstGeom>
          <a:solidFill>
            <a:srgbClr val="4C69A1">
              <a:alpha val="80000"/>
            </a:srgbClr>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60" name="Google Shape;160;p43"/>
          <p:cNvSpPr txBox="1">
            <a:spLocks noGrp="1"/>
          </p:cNvSpPr>
          <p:nvPr>
            <p:ph type="title"/>
          </p:nvPr>
        </p:nvSpPr>
        <p:spPr>
          <a:xfrm>
            <a:off x="501698" y="1563547"/>
            <a:ext cx="5791201" cy="492444"/>
          </a:xfrm>
          <a:prstGeom prst="rect">
            <a:avLst/>
          </a:prstGeom>
          <a:noFill/>
          <a:ln>
            <a:noFill/>
          </a:ln>
        </p:spPr>
        <p:txBody>
          <a:bodyPr spcFirstLastPara="1" wrap="square" lIns="0" tIns="0" rIns="0" bIns="0" anchor="b" anchorCtr="0">
            <a:normAutofit/>
          </a:bodyPr>
          <a:lstStyle>
            <a:lvl1pPr lvl="0" algn="l">
              <a:lnSpc>
                <a:spcPct val="75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 Layout 2">
  <p:cSld name="Highlight Layout 2">
    <p:spTree>
      <p:nvGrpSpPr>
        <p:cNvPr id="1" name="Shape 161"/>
        <p:cNvGrpSpPr/>
        <p:nvPr/>
      </p:nvGrpSpPr>
      <p:grpSpPr>
        <a:xfrm>
          <a:off x="0" y="0"/>
          <a:ext cx="0" cy="0"/>
          <a:chOff x="0" y="0"/>
          <a:chExt cx="0" cy="0"/>
        </a:xfrm>
      </p:grpSpPr>
      <p:sp>
        <p:nvSpPr>
          <p:cNvPr id="162" name="Google Shape;162;p44"/>
          <p:cNvSpPr>
            <a:spLocks noGrp="1"/>
          </p:cNvSpPr>
          <p:nvPr>
            <p:ph type="pic" idx="2"/>
          </p:nvPr>
        </p:nvSpPr>
        <p:spPr>
          <a:xfrm>
            <a:off x="550698" y="782097"/>
            <a:ext cx="6671004" cy="2677383"/>
          </a:xfrm>
          <a:prstGeom prst="rect">
            <a:avLst/>
          </a:prstGeom>
          <a:noFill/>
          <a:ln>
            <a:noFill/>
          </a:ln>
        </p:spPr>
      </p:sp>
      <p:sp>
        <p:nvSpPr>
          <p:cNvPr id="163" name="Google Shape;163;p44"/>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64" name="Google Shape;164;p44"/>
          <p:cNvSpPr txBox="1">
            <a:spLocks noGrp="1"/>
          </p:cNvSpPr>
          <p:nvPr>
            <p:ph type="body" idx="1"/>
          </p:nvPr>
        </p:nvSpPr>
        <p:spPr>
          <a:xfrm>
            <a:off x="550698" y="3657600"/>
            <a:ext cx="6671004" cy="2316480"/>
          </a:xfrm>
          <a:prstGeom prst="rect">
            <a:avLst/>
          </a:prstGeom>
          <a:solidFill>
            <a:srgbClr val="4C69A1"/>
          </a:solidFill>
          <a:ln>
            <a:noFill/>
          </a:ln>
        </p:spPr>
        <p:txBody>
          <a:bodyPr spcFirstLastPara="1" wrap="square" lIns="45675" tIns="45675" rIns="45675" bIns="45675" anchor="ctr" anchorCtr="0">
            <a:normAutofit/>
          </a:bodyPr>
          <a:lstStyle>
            <a:lvl1pPr marL="457200" lvl="0" indent="-228600" algn="l">
              <a:lnSpc>
                <a:spcPct val="90000"/>
              </a:lnSpc>
              <a:spcBef>
                <a:spcPts val="6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6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6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6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6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65" name="Google Shape;165;p44"/>
          <p:cNvSpPr>
            <a:spLocks noGrp="1"/>
          </p:cNvSpPr>
          <p:nvPr>
            <p:ph type="pic" idx="3"/>
          </p:nvPr>
        </p:nvSpPr>
        <p:spPr>
          <a:xfrm>
            <a:off x="550698" y="6172200"/>
            <a:ext cx="3200401" cy="3182112"/>
          </a:xfrm>
          <a:prstGeom prst="rect">
            <a:avLst/>
          </a:prstGeom>
          <a:noFill/>
          <a:ln>
            <a:noFill/>
          </a:ln>
        </p:spPr>
      </p:sp>
      <p:sp>
        <p:nvSpPr>
          <p:cNvPr id="166" name="Google Shape;166;p44"/>
          <p:cNvSpPr>
            <a:spLocks noGrp="1"/>
          </p:cNvSpPr>
          <p:nvPr>
            <p:ph type="pic" idx="4"/>
          </p:nvPr>
        </p:nvSpPr>
        <p:spPr>
          <a:xfrm>
            <a:off x="4021301" y="6172200"/>
            <a:ext cx="3200401" cy="3182112"/>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Section Header 4" type="tx">
  <p:cSld name="TITLE_AND_BODY">
    <p:spTree>
      <p:nvGrpSpPr>
        <p:cNvPr id="1" name="Shape 13"/>
        <p:cNvGrpSpPr/>
        <p:nvPr/>
      </p:nvGrpSpPr>
      <p:grpSpPr>
        <a:xfrm>
          <a:off x="0" y="0"/>
          <a:ext cx="0" cy="0"/>
          <a:chOff x="0" y="0"/>
          <a:chExt cx="0" cy="0"/>
        </a:xfrm>
      </p:grpSpPr>
      <p:sp>
        <p:nvSpPr>
          <p:cNvPr id="14" name="Google Shape;14;p27"/>
          <p:cNvSpPr>
            <a:spLocks noGrp="1"/>
          </p:cNvSpPr>
          <p:nvPr>
            <p:ph type="pic" idx="2"/>
          </p:nvPr>
        </p:nvSpPr>
        <p:spPr>
          <a:xfrm>
            <a:off x="248194" y="235130"/>
            <a:ext cx="7276012" cy="9588140"/>
          </a:xfrm>
          <a:prstGeom prst="rect">
            <a:avLst/>
          </a:prstGeom>
          <a:noFill/>
          <a:ln>
            <a:noFill/>
          </a:ln>
        </p:spPr>
      </p:sp>
      <p:sp>
        <p:nvSpPr>
          <p:cNvPr id="15" name="Google Shape;15;p27"/>
          <p:cNvSpPr txBox="1">
            <a:spLocks noGrp="1"/>
          </p:cNvSpPr>
          <p:nvPr>
            <p:ph type="title"/>
          </p:nvPr>
        </p:nvSpPr>
        <p:spPr>
          <a:xfrm>
            <a:off x="3048000" y="6666697"/>
            <a:ext cx="4476206" cy="2289859"/>
          </a:xfrm>
          <a:prstGeom prst="rect">
            <a:avLst/>
          </a:prstGeom>
          <a:solidFill>
            <a:srgbClr val="4C69A1">
              <a:alpha val="80000"/>
            </a:srgbClr>
          </a:solidFill>
          <a:ln>
            <a:noFill/>
          </a:ln>
        </p:spPr>
        <p:txBody>
          <a:bodyPr spcFirstLastPara="1" wrap="square" lIns="91400" tIns="91400" rIns="91400" bIns="91400" anchor="ctr" anchorCtr="0">
            <a:normAutofit/>
          </a:bodyPr>
          <a:lstStyle>
            <a:lvl1pPr lvl="0" algn="l">
              <a:lnSpc>
                <a:spcPct val="100000"/>
              </a:lnSpc>
              <a:spcBef>
                <a:spcPts val="0"/>
              </a:spcBef>
              <a:spcAft>
                <a:spcPts val="0"/>
              </a:spcAft>
              <a:buClr>
                <a:srgbClr val="FFFFFF"/>
              </a:buClr>
              <a:buSzPts val="4800"/>
              <a:buFont typeface="Poppins SemiBold"/>
              <a:buNone/>
              <a:defRPr sz="4800">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6" name="Google Shape;16;p27"/>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Highlight Layout 3">
  <p:cSld name="Highlight Layout 3">
    <p:spTree>
      <p:nvGrpSpPr>
        <p:cNvPr id="1" name="Shape 167"/>
        <p:cNvGrpSpPr/>
        <p:nvPr/>
      </p:nvGrpSpPr>
      <p:grpSpPr>
        <a:xfrm>
          <a:off x="0" y="0"/>
          <a:ext cx="0" cy="0"/>
          <a:chOff x="0" y="0"/>
          <a:chExt cx="0" cy="0"/>
        </a:xfrm>
      </p:grpSpPr>
      <p:sp>
        <p:nvSpPr>
          <p:cNvPr id="168" name="Google Shape;168;p45"/>
          <p:cNvSpPr>
            <a:spLocks noGrp="1"/>
          </p:cNvSpPr>
          <p:nvPr>
            <p:ph type="pic" idx="2"/>
          </p:nvPr>
        </p:nvSpPr>
        <p:spPr>
          <a:xfrm>
            <a:off x="4021301" y="782096"/>
            <a:ext cx="3200401" cy="5161505"/>
          </a:xfrm>
          <a:prstGeom prst="rect">
            <a:avLst/>
          </a:prstGeom>
          <a:noFill/>
          <a:ln>
            <a:noFill/>
          </a:ln>
        </p:spPr>
      </p:sp>
      <p:sp>
        <p:nvSpPr>
          <p:cNvPr id="169" name="Google Shape;169;p45"/>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70" name="Google Shape;170;p45"/>
          <p:cNvSpPr txBox="1">
            <a:spLocks noGrp="1"/>
          </p:cNvSpPr>
          <p:nvPr>
            <p:ph type="body" idx="1"/>
          </p:nvPr>
        </p:nvSpPr>
        <p:spPr>
          <a:xfrm>
            <a:off x="550697" y="782097"/>
            <a:ext cx="3302845" cy="8572215"/>
          </a:xfrm>
          <a:prstGeom prst="rect">
            <a:avLst/>
          </a:prstGeom>
          <a:solidFill>
            <a:srgbClr val="F2F3EE"/>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2400"/>
              <a:buFont typeface="Inter"/>
              <a:buNone/>
              <a:defRPr sz="2400"/>
            </a:lvl1pPr>
            <a:lvl2pPr marL="914400" lvl="1" indent="-228600" algn="l">
              <a:lnSpc>
                <a:spcPct val="90000"/>
              </a:lnSpc>
              <a:spcBef>
                <a:spcPts val="800"/>
              </a:spcBef>
              <a:spcAft>
                <a:spcPts val="0"/>
              </a:spcAft>
              <a:buClr>
                <a:srgbClr val="000000"/>
              </a:buClr>
              <a:buSzPts val="2400"/>
              <a:buFont typeface="Inter"/>
              <a:buNone/>
              <a:defRPr sz="2400"/>
            </a:lvl2pPr>
            <a:lvl3pPr marL="1371600" lvl="2" indent="-228600" algn="l">
              <a:lnSpc>
                <a:spcPct val="90000"/>
              </a:lnSpc>
              <a:spcBef>
                <a:spcPts val="800"/>
              </a:spcBef>
              <a:spcAft>
                <a:spcPts val="0"/>
              </a:spcAft>
              <a:buClr>
                <a:srgbClr val="000000"/>
              </a:buClr>
              <a:buSzPts val="2400"/>
              <a:buFont typeface="Inter"/>
              <a:buNone/>
              <a:defRPr sz="2400"/>
            </a:lvl3pPr>
            <a:lvl4pPr marL="1828800" lvl="3" indent="-228600" algn="l">
              <a:lnSpc>
                <a:spcPct val="90000"/>
              </a:lnSpc>
              <a:spcBef>
                <a:spcPts val="800"/>
              </a:spcBef>
              <a:spcAft>
                <a:spcPts val="0"/>
              </a:spcAft>
              <a:buClr>
                <a:srgbClr val="000000"/>
              </a:buClr>
              <a:buSzPts val="2400"/>
              <a:buFont typeface="Inter"/>
              <a:buNone/>
              <a:defRPr sz="2400"/>
            </a:lvl4pPr>
            <a:lvl5pPr marL="2286000" lvl="4" indent="-228600" algn="l">
              <a:lnSpc>
                <a:spcPct val="90000"/>
              </a:lnSpc>
              <a:spcBef>
                <a:spcPts val="800"/>
              </a:spcBef>
              <a:spcAft>
                <a:spcPts val="0"/>
              </a:spcAft>
              <a:buClr>
                <a:srgbClr val="000000"/>
              </a:buClr>
              <a:buSzPts val="2400"/>
              <a:buFont typeface="Inter"/>
              <a:buNone/>
              <a:defRPr sz="24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71" name="Google Shape;171;p45"/>
          <p:cNvSpPr>
            <a:spLocks noGrp="1"/>
          </p:cNvSpPr>
          <p:nvPr>
            <p:ph type="pic" idx="3"/>
          </p:nvPr>
        </p:nvSpPr>
        <p:spPr>
          <a:xfrm>
            <a:off x="4021301" y="6096000"/>
            <a:ext cx="3200401" cy="3258312"/>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Highlight Layout 4">
  <p:cSld name="Highlight Layout 4">
    <p:spTree>
      <p:nvGrpSpPr>
        <p:cNvPr id="1" name="Shape 172"/>
        <p:cNvGrpSpPr/>
        <p:nvPr/>
      </p:nvGrpSpPr>
      <p:grpSpPr>
        <a:xfrm>
          <a:off x="0" y="0"/>
          <a:ext cx="0" cy="0"/>
          <a:chOff x="0" y="0"/>
          <a:chExt cx="0" cy="0"/>
        </a:xfrm>
      </p:grpSpPr>
      <p:sp>
        <p:nvSpPr>
          <p:cNvPr id="173" name="Google Shape;173;p46"/>
          <p:cNvSpPr>
            <a:spLocks noGrp="1"/>
          </p:cNvSpPr>
          <p:nvPr>
            <p:ph type="pic" idx="2"/>
          </p:nvPr>
        </p:nvSpPr>
        <p:spPr>
          <a:xfrm>
            <a:off x="4049486" y="782097"/>
            <a:ext cx="3172217" cy="2743201"/>
          </a:xfrm>
          <a:prstGeom prst="rect">
            <a:avLst/>
          </a:prstGeom>
          <a:noFill/>
          <a:ln>
            <a:noFill/>
          </a:ln>
        </p:spPr>
      </p:sp>
      <p:sp>
        <p:nvSpPr>
          <p:cNvPr id="174" name="Google Shape;174;p46"/>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75" name="Google Shape;175;p46"/>
          <p:cNvSpPr txBox="1">
            <a:spLocks noGrp="1"/>
          </p:cNvSpPr>
          <p:nvPr>
            <p:ph type="body" idx="1"/>
          </p:nvPr>
        </p:nvSpPr>
        <p:spPr>
          <a:xfrm>
            <a:off x="550697" y="782097"/>
            <a:ext cx="3302845" cy="8586218"/>
          </a:xfrm>
          <a:prstGeom prst="rect">
            <a:avLst/>
          </a:prstGeom>
          <a:solidFill>
            <a:srgbClr val="F2F3EE"/>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2000"/>
              <a:buFont typeface="Inter"/>
              <a:buNone/>
              <a:defRPr sz="2000"/>
            </a:lvl1pPr>
            <a:lvl2pPr marL="914400" lvl="1" indent="-228600" algn="l">
              <a:lnSpc>
                <a:spcPct val="90000"/>
              </a:lnSpc>
              <a:spcBef>
                <a:spcPts val="800"/>
              </a:spcBef>
              <a:spcAft>
                <a:spcPts val="0"/>
              </a:spcAft>
              <a:buClr>
                <a:srgbClr val="000000"/>
              </a:buClr>
              <a:buSzPts val="2000"/>
              <a:buFont typeface="Inter"/>
              <a:buNone/>
              <a:defRPr sz="2000"/>
            </a:lvl2pPr>
            <a:lvl3pPr marL="1371600" lvl="2" indent="-228600" algn="l">
              <a:lnSpc>
                <a:spcPct val="90000"/>
              </a:lnSpc>
              <a:spcBef>
                <a:spcPts val="800"/>
              </a:spcBef>
              <a:spcAft>
                <a:spcPts val="0"/>
              </a:spcAft>
              <a:buClr>
                <a:srgbClr val="000000"/>
              </a:buClr>
              <a:buSzPts val="2000"/>
              <a:buFont typeface="Inter"/>
              <a:buNone/>
              <a:defRPr sz="2000"/>
            </a:lvl3pPr>
            <a:lvl4pPr marL="1828800" lvl="3" indent="-228600" algn="l">
              <a:lnSpc>
                <a:spcPct val="90000"/>
              </a:lnSpc>
              <a:spcBef>
                <a:spcPts val="800"/>
              </a:spcBef>
              <a:spcAft>
                <a:spcPts val="0"/>
              </a:spcAft>
              <a:buClr>
                <a:srgbClr val="000000"/>
              </a:buClr>
              <a:buSzPts val="2000"/>
              <a:buFont typeface="Inter"/>
              <a:buNone/>
              <a:defRPr sz="2000"/>
            </a:lvl4pPr>
            <a:lvl5pPr marL="2286000" lvl="4" indent="-228600" algn="l">
              <a:lnSpc>
                <a:spcPct val="90000"/>
              </a:lnSpc>
              <a:spcBef>
                <a:spcPts val="800"/>
              </a:spcBef>
              <a:spcAft>
                <a:spcPts val="0"/>
              </a:spcAft>
              <a:buClr>
                <a:srgbClr val="000000"/>
              </a:buClr>
              <a:buSzPts val="2000"/>
              <a:buFont typeface="Inter"/>
              <a:buNone/>
              <a:defRPr sz="20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76" name="Google Shape;176;p46"/>
          <p:cNvSpPr>
            <a:spLocks noGrp="1"/>
          </p:cNvSpPr>
          <p:nvPr>
            <p:ph type="pic" idx="3"/>
          </p:nvPr>
        </p:nvSpPr>
        <p:spPr>
          <a:xfrm>
            <a:off x="4049486" y="6636870"/>
            <a:ext cx="3172217" cy="2743201"/>
          </a:xfrm>
          <a:prstGeom prst="rect">
            <a:avLst/>
          </a:prstGeom>
          <a:noFill/>
          <a:ln>
            <a:noFill/>
          </a:ln>
        </p:spPr>
      </p:sp>
      <p:sp>
        <p:nvSpPr>
          <p:cNvPr id="177" name="Google Shape;177;p46"/>
          <p:cNvSpPr>
            <a:spLocks noGrp="1"/>
          </p:cNvSpPr>
          <p:nvPr>
            <p:ph type="pic" idx="4"/>
          </p:nvPr>
        </p:nvSpPr>
        <p:spPr>
          <a:xfrm>
            <a:off x="4049486" y="3709484"/>
            <a:ext cx="3172217" cy="2743201"/>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Highlight Layout 87ss">
  <p:cSld name="Highlight Layout 87ss">
    <p:spTree>
      <p:nvGrpSpPr>
        <p:cNvPr id="1" name="Shape 178"/>
        <p:cNvGrpSpPr/>
        <p:nvPr/>
      </p:nvGrpSpPr>
      <p:grpSpPr>
        <a:xfrm>
          <a:off x="0" y="0"/>
          <a:ext cx="0" cy="0"/>
          <a:chOff x="0" y="0"/>
          <a:chExt cx="0" cy="0"/>
        </a:xfrm>
      </p:grpSpPr>
      <p:sp>
        <p:nvSpPr>
          <p:cNvPr id="179" name="Google Shape;179;p47"/>
          <p:cNvSpPr>
            <a:spLocks noGrp="1"/>
          </p:cNvSpPr>
          <p:nvPr>
            <p:ph type="pic" idx="2"/>
          </p:nvPr>
        </p:nvSpPr>
        <p:spPr>
          <a:xfrm>
            <a:off x="838200" y="1979962"/>
            <a:ext cx="2971800" cy="2972735"/>
          </a:xfrm>
          <a:prstGeom prst="rect">
            <a:avLst/>
          </a:prstGeom>
          <a:noFill/>
          <a:ln>
            <a:noFill/>
          </a:ln>
        </p:spPr>
      </p:sp>
      <p:sp>
        <p:nvSpPr>
          <p:cNvPr id="180" name="Google Shape;180;p47"/>
          <p:cNvSpPr>
            <a:spLocks noGrp="1"/>
          </p:cNvSpPr>
          <p:nvPr>
            <p:ph type="pic" idx="3"/>
          </p:nvPr>
        </p:nvSpPr>
        <p:spPr>
          <a:xfrm>
            <a:off x="3962401" y="1979962"/>
            <a:ext cx="2971801" cy="2972735"/>
          </a:xfrm>
          <a:prstGeom prst="rect">
            <a:avLst/>
          </a:prstGeom>
          <a:noFill/>
          <a:ln>
            <a:noFill/>
          </a:ln>
        </p:spPr>
      </p:sp>
      <p:sp>
        <p:nvSpPr>
          <p:cNvPr id="181" name="Google Shape;181;p47"/>
          <p:cNvSpPr>
            <a:spLocks noGrp="1"/>
          </p:cNvSpPr>
          <p:nvPr>
            <p:ph type="pic" idx="4"/>
          </p:nvPr>
        </p:nvSpPr>
        <p:spPr>
          <a:xfrm>
            <a:off x="838200" y="5105400"/>
            <a:ext cx="2971800" cy="2972735"/>
          </a:xfrm>
          <a:prstGeom prst="rect">
            <a:avLst/>
          </a:prstGeom>
          <a:noFill/>
          <a:ln>
            <a:noFill/>
          </a:ln>
        </p:spPr>
      </p:sp>
      <p:sp>
        <p:nvSpPr>
          <p:cNvPr id="182" name="Google Shape;182;p47"/>
          <p:cNvSpPr>
            <a:spLocks noGrp="1"/>
          </p:cNvSpPr>
          <p:nvPr>
            <p:ph type="pic" idx="5"/>
          </p:nvPr>
        </p:nvSpPr>
        <p:spPr>
          <a:xfrm>
            <a:off x="3962401" y="5105400"/>
            <a:ext cx="2971801" cy="2972735"/>
          </a:xfrm>
          <a:prstGeom prst="rect">
            <a:avLst/>
          </a:prstGeom>
          <a:noFill/>
          <a:ln>
            <a:noFill/>
          </a:ln>
        </p:spPr>
      </p:sp>
      <p:sp>
        <p:nvSpPr>
          <p:cNvPr id="183" name="Google Shape;183;p47"/>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84" name="Google Shape;184;p47"/>
          <p:cNvSpPr txBox="1">
            <a:spLocks noGrp="1"/>
          </p:cNvSpPr>
          <p:nvPr>
            <p:ph type="body" idx="1"/>
          </p:nvPr>
        </p:nvSpPr>
        <p:spPr>
          <a:xfrm>
            <a:off x="1981200" y="4191000"/>
            <a:ext cx="3810000" cy="1676400"/>
          </a:xfrm>
          <a:prstGeom prst="rect">
            <a:avLst/>
          </a:prstGeom>
          <a:solidFill>
            <a:srgbClr val="4C69A1">
              <a:alpha val="80000"/>
            </a:srgbClr>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Highlight Layout 6">
  <p:cSld name="Highlight Layout 6">
    <p:spTree>
      <p:nvGrpSpPr>
        <p:cNvPr id="1" name="Shape 185"/>
        <p:cNvGrpSpPr/>
        <p:nvPr/>
      </p:nvGrpSpPr>
      <p:grpSpPr>
        <a:xfrm>
          <a:off x="0" y="0"/>
          <a:ext cx="0" cy="0"/>
          <a:chOff x="0" y="0"/>
          <a:chExt cx="0" cy="0"/>
        </a:xfrm>
      </p:grpSpPr>
      <p:sp>
        <p:nvSpPr>
          <p:cNvPr id="186" name="Google Shape;186;p48"/>
          <p:cNvSpPr>
            <a:spLocks noGrp="1"/>
          </p:cNvSpPr>
          <p:nvPr>
            <p:ph type="pic" idx="2"/>
          </p:nvPr>
        </p:nvSpPr>
        <p:spPr>
          <a:xfrm>
            <a:off x="0" y="0"/>
            <a:ext cx="7772400" cy="5029200"/>
          </a:xfrm>
          <a:prstGeom prst="rect">
            <a:avLst/>
          </a:prstGeom>
          <a:noFill/>
          <a:ln>
            <a:noFill/>
          </a:ln>
        </p:spPr>
      </p:sp>
      <p:sp>
        <p:nvSpPr>
          <p:cNvPr id="187" name="Google Shape;187;p48"/>
          <p:cNvSpPr>
            <a:spLocks noGrp="1"/>
          </p:cNvSpPr>
          <p:nvPr>
            <p:ph type="pic" idx="3"/>
          </p:nvPr>
        </p:nvSpPr>
        <p:spPr>
          <a:xfrm>
            <a:off x="0" y="5029200"/>
            <a:ext cx="7772400" cy="5029200"/>
          </a:xfrm>
          <a:prstGeom prst="rect">
            <a:avLst/>
          </a:prstGeom>
          <a:noFill/>
          <a:ln>
            <a:noFill/>
          </a:ln>
        </p:spPr>
      </p:sp>
      <p:sp>
        <p:nvSpPr>
          <p:cNvPr id="188" name="Google Shape;188;p48"/>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89" name="Google Shape;189;p48"/>
          <p:cNvSpPr txBox="1">
            <a:spLocks noGrp="1"/>
          </p:cNvSpPr>
          <p:nvPr>
            <p:ph type="body" idx="1"/>
          </p:nvPr>
        </p:nvSpPr>
        <p:spPr>
          <a:xfrm>
            <a:off x="1600200" y="4191000"/>
            <a:ext cx="4572000" cy="1676400"/>
          </a:xfrm>
          <a:prstGeom prst="rect">
            <a:avLst/>
          </a:prstGeom>
          <a:solidFill>
            <a:srgbClr val="4C69A1">
              <a:alpha val="80000"/>
            </a:srgbClr>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Highlight Layout 1">
  <p:cSld name="Highlight Layout 1">
    <p:spTree>
      <p:nvGrpSpPr>
        <p:cNvPr id="1" name="Shape 190"/>
        <p:cNvGrpSpPr/>
        <p:nvPr/>
      </p:nvGrpSpPr>
      <p:grpSpPr>
        <a:xfrm>
          <a:off x="0" y="0"/>
          <a:ext cx="0" cy="0"/>
          <a:chOff x="0" y="0"/>
          <a:chExt cx="0" cy="0"/>
        </a:xfrm>
      </p:grpSpPr>
      <p:sp>
        <p:nvSpPr>
          <p:cNvPr id="191" name="Google Shape;191;p49"/>
          <p:cNvSpPr>
            <a:spLocks noGrp="1"/>
          </p:cNvSpPr>
          <p:nvPr>
            <p:ph type="pic" idx="2"/>
          </p:nvPr>
        </p:nvSpPr>
        <p:spPr>
          <a:xfrm>
            <a:off x="550698" y="782097"/>
            <a:ext cx="6671004" cy="2677383"/>
          </a:xfrm>
          <a:prstGeom prst="rect">
            <a:avLst/>
          </a:prstGeom>
          <a:noFill/>
          <a:ln>
            <a:noFill/>
          </a:ln>
        </p:spPr>
      </p:sp>
      <p:sp>
        <p:nvSpPr>
          <p:cNvPr id="192" name="Google Shape;192;p49"/>
          <p:cNvSpPr txBox="1">
            <a:spLocks noGrp="1"/>
          </p:cNvSpPr>
          <p:nvPr>
            <p:ph type="sldNum" idx="12"/>
          </p:nvPr>
        </p:nvSpPr>
        <p:spPr>
          <a:xfrm>
            <a:off x="372569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93" name="Google Shape;193;p49"/>
          <p:cNvSpPr txBox="1">
            <a:spLocks noGrp="1"/>
          </p:cNvSpPr>
          <p:nvPr>
            <p:ph type="body" idx="1"/>
          </p:nvPr>
        </p:nvSpPr>
        <p:spPr>
          <a:xfrm>
            <a:off x="550698" y="7035447"/>
            <a:ext cx="6671004" cy="2316481"/>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94" name="Google Shape;194;p49"/>
          <p:cNvSpPr>
            <a:spLocks noGrp="1"/>
          </p:cNvSpPr>
          <p:nvPr>
            <p:ph type="pic" idx="3"/>
          </p:nvPr>
        </p:nvSpPr>
        <p:spPr>
          <a:xfrm>
            <a:off x="550698" y="3662938"/>
            <a:ext cx="4173702" cy="3182113"/>
          </a:xfrm>
          <a:prstGeom prst="rect">
            <a:avLst/>
          </a:prstGeom>
          <a:noFill/>
          <a:ln>
            <a:noFill/>
          </a:ln>
        </p:spPr>
      </p:sp>
      <p:sp>
        <p:nvSpPr>
          <p:cNvPr id="195" name="Google Shape;195;p49"/>
          <p:cNvSpPr>
            <a:spLocks noGrp="1"/>
          </p:cNvSpPr>
          <p:nvPr>
            <p:ph type="pic" idx="4"/>
          </p:nvPr>
        </p:nvSpPr>
        <p:spPr>
          <a:xfrm>
            <a:off x="4953000" y="3662938"/>
            <a:ext cx="2268703" cy="3182113"/>
          </a:xfrm>
          <a:prstGeom prst="rect">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Section Header 1">
  <p:cSld name="1_Title Slide/Section Header 1">
    <p:spTree>
      <p:nvGrpSpPr>
        <p:cNvPr id="1" name="Shape 196"/>
        <p:cNvGrpSpPr/>
        <p:nvPr/>
      </p:nvGrpSpPr>
      <p:grpSpPr>
        <a:xfrm>
          <a:off x="0" y="0"/>
          <a:ext cx="0" cy="0"/>
          <a:chOff x="0" y="0"/>
          <a:chExt cx="0" cy="0"/>
        </a:xfrm>
      </p:grpSpPr>
      <p:sp>
        <p:nvSpPr>
          <p:cNvPr id="197" name="Google Shape;197;p50"/>
          <p:cNvSpPr>
            <a:spLocks noGrp="1"/>
          </p:cNvSpPr>
          <p:nvPr>
            <p:ph type="pic" idx="2"/>
          </p:nvPr>
        </p:nvSpPr>
        <p:spPr>
          <a:xfrm>
            <a:off x="0" y="0"/>
            <a:ext cx="7772400" cy="10058400"/>
          </a:xfrm>
          <a:prstGeom prst="rect">
            <a:avLst/>
          </a:prstGeom>
          <a:noFill/>
          <a:ln>
            <a:noFill/>
          </a:ln>
        </p:spPr>
      </p:sp>
      <p:sp>
        <p:nvSpPr>
          <p:cNvPr id="198" name="Google Shape;198;p50"/>
          <p:cNvSpPr txBox="1">
            <a:spLocks noGrp="1"/>
          </p:cNvSpPr>
          <p:nvPr>
            <p:ph type="title"/>
          </p:nvPr>
        </p:nvSpPr>
        <p:spPr>
          <a:xfrm>
            <a:off x="228600" y="6205306"/>
            <a:ext cx="5794682" cy="1754327"/>
          </a:xfrm>
          <a:prstGeom prst="rect">
            <a:avLst/>
          </a:prstGeom>
          <a:solidFill>
            <a:srgbClr val="4C69A1">
              <a:alpha val="80000"/>
            </a:srgbClr>
          </a:solidFill>
          <a:ln>
            <a:noFill/>
          </a:ln>
        </p:spPr>
        <p:txBody>
          <a:bodyPr spcFirstLastPara="1" wrap="square" lIns="0" tIns="0" rIns="0" bIns="0" anchor="ctr" anchorCtr="0">
            <a:normAutofit/>
          </a:bodyPr>
          <a:lstStyle>
            <a:lvl1pPr lvl="0" algn="l">
              <a:lnSpc>
                <a:spcPct val="100000"/>
              </a:lnSpc>
              <a:spcBef>
                <a:spcPts val="0"/>
              </a:spcBef>
              <a:spcAft>
                <a:spcPts val="0"/>
              </a:spcAft>
              <a:buClr>
                <a:srgbClr val="FFFFFF"/>
              </a:buClr>
              <a:buSzPts val="4800"/>
              <a:buFont typeface="Poppins SemiBold"/>
              <a:buNone/>
              <a:defRPr sz="4800">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99" name="Google Shape;199;p50"/>
          <p:cNvSpPr/>
          <p:nvPr/>
        </p:nvSpPr>
        <p:spPr>
          <a:xfrm>
            <a:off x="228600" y="228600"/>
            <a:ext cx="7315200" cy="9601200"/>
          </a:xfrm>
          <a:prstGeom prst="rect">
            <a:avLst/>
          </a:prstGeom>
          <a:noFill/>
          <a:ln w="12700" cap="flat" cmpd="sng">
            <a:solidFill>
              <a:srgbClr val="D8D8D8">
                <a:alpha val="75294"/>
              </a:srgbClr>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200" name="Google Shape;200;p50"/>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Section Header 2">
  <p:cSld name="Title Slide/Section Header 2">
    <p:spTree>
      <p:nvGrpSpPr>
        <p:cNvPr id="1" name="Shape 201"/>
        <p:cNvGrpSpPr/>
        <p:nvPr/>
      </p:nvGrpSpPr>
      <p:grpSpPr>
        <a:xfrm>
          <a:off x="0" y="0"/>
          <a:ext cx="0" cy="0"/>
          <a:chOff x="0" y="0"/>
          <a:chExt cx="0" cy="0"/>
        </a:xfrm>
      </p:grpSpPr>
      <p:sp>
        <p:nvSpPr>
          <p:cNvPr id="202" name="Google Shape;202;p51"/>
          <p:cNvSpPr>
            <a:spLocks noGrp="1"/>
          </p:cNvSpPr>
          <p:nvPr>
            <p:ph type="pic" idx="2"/>
          </p:nvPr>
        </p:nvSpPr>
        <p:spPr>
          <a:xfrm>
            <a:off x="0" y="0"/>
            <a:ext cx="2597150" cy="2514600"/>
          </a:xfrm>
          <a:prstGeom prst="rect">
            <a:avLst/>
          </a:prstGeom>
          <a:noFill/>
          <a:ln>
            <a:noFill/>
          </a:ln>
          <a:effectLst>
            <a:outerShdw blurRad="101600" rotWithShape="0">
              <a:srgbClr val="000000">
                <a:alpha val="40000"/>
              </a:srgbClr>
            </a:outerShdw>
          </a:effectLst>
        </p:spPr>
      </p:sp>
      <p:sp>
        <p:nvSpPr>
          <p:cNvPr id="203" name="Google Shape;203;p51"/>
          <p:cNvSpPr>
            <a:spLocks noGrp="1"/>
          </p:cNvSpPr>
          <p:nvPr>
            <p:ph type="pic" idx="3"/>
          </p:nvPr>
        </p:nvSpPr>
        <p:spPr>
          <a:xfrm>
            <a:off x="2597150" y="0"/>
            <a:ext cx="2597150" cy="2514600"/>
          </a:xfrm>
          <a:prstGeom prst="rect">
            <a:avLst/>
          </a:prstGeom>
          <a:noFill/>
          <a:ln>
            <a:noFill/>
          </a:ln>
          <a:effectLst>
            <a:outerShdw blurRad="101600" rotWithShape="0">
              <a:srgbClr val="000000">
                <a:alpha val="40000"/>
              </a:srgbClr>
            </a:outerShdw>
          </a:effectLst>
        </p:spPr>
      </p:sp>
      <p:sp>
        <p:nvSpPr>
          <p:cNvPr id="204" name="Google Shape;204;p51"/>
          <p:cNvSpPr>
            <a:spLocks noGrp="1"/>
          </p:cNvSpPr>
          <p:nvPr>
            <p:ph type="pic" idx="4"/>
          </p:nvPr>
        </p:nvSpPr>
        <p:spPr>
          <a:xfrm>
            <a:off x="5194300" y="0"/>
            <a:ext cx="2578100" cy="2514600"/>
          </a:xfrm>
          <a:prstGeom prst="rect">
            <a:avLst/>
          </a:prstGeom>
          <a:noFill/>
          <a:ln>
            <a:noFill/>
          </a:ln>
          <a:effectLst>
            <a:outerShdw blurRad="101600" rotWithShape="0">
              <a:srgbClr val="000000">
                <a:alpha val="40000"/>
              </a:srgbClr>
            </a:outerShdw>
          </a:effectLst>
        </p:spPr>
      </p:sp>
      <p:sp>
        <p:nvSpPr>
          <p:cNvPr id="205" name="Google Shape;205;p51"/>
          <p:cNvSpPr>
            <a:spLocks noGrp="1"/>
          </p:cNvSpPr>
          <p:nvPr>
            <p:ph type="pic" idx="5"/>
          </p:nvPr>
        </p:nvSpPr>
        <p:spPr>
          <a:xfrm>
            <a:off x="0" y="2514600"/>
            <a:ext cx="2597150" cy="2514600"/>
          </a:xfrm>
          <a:prstGeom prst="rect">
            <a:avLst/>
          </a:prstGeom>
          <a:noFill/>
          <a:ln>
            <a:noFill/>
          </a:ln>
          <a:effectLst>
            <a:outerShdw blurRad="101600" rotWithShape="0">
              <a:srgbClr val="000000">
                <a:alpha val="40000"/>
              </a:srgbClr>
            </a:outerShdw>
          </a:effectLst>
        </p:spPr>
      </p:sp>
      <p:sp>
        <p:nvSpPr>
          <p:cNvPr id="206" name="Google Shape;206;p51"/>
          <p:cNvSpPr>
            <a:spLocks noGrp="1"/>
          </p:cNvSpPr>
          <p:nvPr>
            <p:ph type="pic" idx="6"/>
          </p:nvPr>
        </p:nvSpPr>
        <p:spPr>
          <a:xfrm>
            <a:off x="2597150" y="2514600"/>
            <a:ext cx="2597150" cy="2514600"/>
          </a:xfrm>
          <a:prstGeom prst="rect">
            <a:avLst/>
          </a:prstGeom>
          <a:noFill/>
          <a:ln>
            <a:noFill/>
          </a:ln>
          <a:effectLst>
            <a:outerShdw blurRad="101600" rotWithShape="0">
              <a:srgbClr val="000000">
                <a:alpha val="40000"/>
              </a:srgbClr>
            </a:outerShdw>
          </a:effectLst>
        </p:spPr>
      </p:sp>
      <p:sp>
        <p:nvSpPr>
          <p:cNvPr id="207" name="Google Shape;207;p51"/>
          <p:cNvSpPr>
            <a:spLocks noGrp="1"/>
          </p:cNvSpPr>
          <p:nvPr>
            <p:ph type="pic" idx="7"/>
          </p:nvPr>
        </p:nvSpPr>
        <p:spPr>
          <a:xfrm>
            <a:off x="5194300" y="2514600"/>
            <a:ext cx="2578100" cy="2514600"/>
          </a:xfrm>
          <a:prstGeom prst="rect">
            <a:avLst/>
          </a:prstGeom>
          <a:noFill/>
          <a:ln>
            <a:noFill/>
          </a:ln>
          <a:effectLst>
            <a:outerShdw blurRad="101600" rotWithShape="0">
              <a:srgbClr val="000000">
                <a:alpha val="40000"/>
              </a:srgbClr>
            </a:outerShdw>
          </a:effectLst>
        </p:spPr>
      </p:sp>
      <p:sp>
        <p:nvSpPr>
          <p:cNvPr id="208" name="Google Shape;208;p51"/>
          <p:cNvSpPr>
            <a:spLocks noGrp="1"/>
          </p:cNvSpPr>
          <p:nvPr>
            <p:ph type="pic" idx="8"/>
          </p:nvPr>
        </p:nvSpPr>
        <p:spPr>
          <a:xfrm>
            <a:off x="0" y="5029200"/>
            <a:ext cx="2597150" cy="2525486"/>
          </a:xfrm>
          <a:prstGeom prst="rect">
            <a:avLst/>
          </a:prstGeom>
          <a:noFill/>
          <a:ln>
            <a:noFill/>
          </a:ln>
          <a:effectLst>
            <a:outerShdw blurRad="101600" rotWithShape="0">
              <a:srgbClr val="000000">
                <a:alpha val="40000"/>
              </a:srgbClr>
            </a:outerShdw>
          </a:effectLst>
        </p:spPr>
      </p:sp>
      <p:sp>
        <p:nvSpPr>
          <p:cNvPr id="209" name="Google Shape;209;p51"/>
          <p:cNvSpPr>
            <a:spLocks noGrp="1"/>
          </p:cNvSpPr>
          <p:nvPr>
            <p:ph type="pic" idx="9"/>
          </p:nvPr>
        </p:nvSpPr>
        <p:spPr>
          <a:xfrm>
            <a:off x="2597150" y="5029200"/>
            <a:ext cx="2597150" cy="2525486"/>
          </a:xfrm>
          <a:prstGeom prst="rect">
            <a:avLst/>
          </a:prstGeom>
          <a:noFill/>
          <a:ln>
            <a:noFill/>
          </a:ln>
          <a:effectLst>
            <a:outerShdw blurRad="101600" rotWithShape="0">
              <a:srgbClr val="000000">
                <a:alpha val="40000"/>
              </a:srgbClr>
            </a:outerShdw>
          </a:effectLst>
        </p:spPr>
      </p:sp>
      <p:sp>
        <p:nvSpPr>
          <p:cNvPr id="210" name="Google Shape;210;p51"/>
          <p:cNvSpPr>
            <a:spLocks noGrp="1"/>
          </p:cNvSpPr>
          <p:nvPr>
            <p:ph type="pic" idx="13"/>
          </p:nvPr>
        </p:nvSpPr>
        <p:spPr>
          <a:xfrm>
            <a:off x="5194300" y="5029200"/>
            <a:ext cx="2578100" cy="2525486"/>
          </a:xfrm>
          <a:prstGeom prst="rect">
            <a:avLst/>
          </a:prstGeom>
          <a:noFill/>
          <a:ln>
            <a:noFill/>
          </a:ln>
          <a:effectLst>
            <a:outerShdw blurRad="101600" rotWithShape="0">
              <a:srgbClr val="000000">
                <a:alpha val="40000"/>
              </a:srgbClr>
            </a:outerShdw>
          </a:effectLst>
        </p:spPr>
      </p:sp>
      <p:sp>
        <p:nvSpPr>
          <p:cNvPr id="211" name="Google Shape;211;p51"/>
          <p:cNvSpPr>
            <a:spLocks noGrp="1"/>
          </p:cNvSpPr>
          <p:nvPr>
            <p:ph type="pic" idx="14"/>
          </p:nvPr>
        </p:nvSpPr>
        <p:spPr>
          <a:xfrm>
            <a:off x="0" y="7554686"/>
            <a:ext cx="2597150" cy="2514601"/>
          </a:xfrm>
          <a:prstGeom prst="rect">
            <a:avLst/>
          </a:prstGeom>
          <a:noFill/>
          <a:ln>
            <a:noFill/>
          </a:ln>
          <a:effectLst>
            <a:outerShdw blurRad="101600" rotWithShape="0">
              <a:srgbClr val="000000">
                <a:alpha val="40000"/>
              </a:srgbClr>
            </a:outerShdw>
          </a:effectLst>
        </p:spPr>
      </p:sp>
      <p:sp>
        <p:nvSpPr>
          <p:cNvPr id="212" name="Google Shape;212;p51"/>
          <p:cNvSpPr>
            <a:spLocks noGrp="1"/>
          </p:cNvSpPr>
          <p:nvPr>
            <p:ph type="pic" idx="15"/>
          </p:nvPr>
        </p:nvSpPr>
        <p:spPr>
          <a:xfrm>
            <a:off x="2597150" y="7554686"/>
            <a:ext cx="2597150" cy="2514601"/>
          </a:xfrm>
          <a:prstGeom prst="rect">
            <a:avLst/>
          </a:prstGeom>
          <a:noFill/>
          <a:ln>
            <a:noFill/>
          </a:ln>
          <a:effectLst>
            <a:outerShdw blurRad="101600" rotWithShape="0">
              <a:srgbClr val="000000">
                <a:alpha val="40000"/>
              </a:srgbClr>
            </a:outerShdw>
          </a:effectLst>
        </p:spPr>
      </p:sp>
      <p:sp>
        <p:nvSpPr>
          <p:cNvPr id="213" name="Google Shape;213;p51"/>
          <p:cNvSpPr>
            <a:spLocks noGrp="1"/>
          </p:cNvSpPr>
          <p:nvPr>
            <p:ph type="pic" idx="16"/>
          </p:nvPr>
        </p:nvSpPr>
        <p:spPr>
          <a:xfrm>
            <a:off x="5194300" y="7554686"/>
            <a:ext cx="2578100" cy="2514601"/>
          </a:xfrm>
          <a:prstGeom prst="rect">
            <a:avLst/>
          </a:prstGeom>
          <a:noFill/>
          <a:ln>
            <a:noFill/>
          </a:ln>
          <a:effectLst>
            <a:outerShdw blurRad="101600" rotWithShape="0">
              <a:srgbClr val="000000">
                <a:alpha val="40000"/>
              </a:srgbClr>
            </a:outerShdw>
          </a:effectLst>
        </p:spPr>
      </p:sp>
      <p:sp>
        <p:nvSpPr>
          <p:cNvPr id="214" name="Google Shape;214;p51"/>
          <p:cNvSpPr txBox="1">
            <a:spLocks noGrp="1"/>
          </p:cNvSpPr>
          <p:nvPr>
            <p:ph type="title"/>
          </p:nvPr>
        </p:nvSpPr>
        <p:spPr>
          <a:xfrm>
            <a:off x="6529" y="4329762"/>
            <a:ext cx="6016754" cy="1754327"/>
          </a:xfrm>
          <a:prstGeom prst="rect">
            <a:avLst/>
          </a:prstGeom>
          <a:solidFill>
            <a:srgbClr val="4C69A1">
              <a:alpha val="80000"/>
            </a:srgbClr>
          </a:solidFill>
          <a:ln>
            <a:noFill/>
          </a:ln>
        </p:spPr>
        <p:txBody>
          <a:bodyPr spcFirstLastPara="1" wrap="square" lIns="0" tIns="0" rIns="0" bIns="0" anchor="ctr" anchorCtr="0">
            <a:normAutofit/>
          </a:bodyPr>
          <a:lstStyle>
            <a:lvl1pPr lvl="0" algn="l">
              <a:lnSpc>
                <a:spcPct val="100000"/>
              </a:lnSpc>
              <a:spcBef>
                <a:spcPts val="0"/>
              </a:spcBef>
              <a:spcAft>
                <a:spcPts val="0"/>
              </a:spcAft>
              <a:buClr>
                <a:srgbClr val="FFFFFF"/>
              </a:buClr>
              <a:buSzPts val="4800"/>
              <a:buFont typeface="Poppins SemiBold"/>
              <a:buNone/>
              <a:defRPr sz="4800">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215" name="Google Shape;215;p51"/>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Section Header 3">
  <p:cSld name="Title Slide/Section Header 3">
    <p:bg>
      <p:bgPr>
        <a:solidFill>
          <a:srgbClr val="4C69A1"/>
        </a:solidFill>
        <a:effectLst/>
      </p:bgPr>
    </p:bg>
    <p:spTree>
      <p:nvGrpSpPr>
        <p:cNvPr id="1" name="Shape 216"/>
        <p:cNvGrpSpPr/>
        <p:nvPr/>
      </p:nvGrpSpPr>
      <p:grpSpPr>
        <a:xfrm>
          <a:off x="0" y="0"/>
          <a:ext cx="0" cy="0"/>
          <a:chOff x="0" y="0"/>
          <a:chExt cx="0" cy="0"/>
        </a:xfrm>
      </p:grpSpPr>
      <p:sp>
        <p:nvSpPr>
          <p:cNvPr id="217" name="Google Shape;217;p52"/>
          <p:cNvSpPr>
            <a:spLocks noGrp="1"/>
          </p:cNvSpPr>
          <p:nvPr>
            <p:ph type="pic" idx="2"/>
          </p:nvPr>
        </p:nvSpPr>
        <p:spPr>
          <a:xfrm>
            <a:off x="0" y="0"/>
            <a:ext cx="2597150" cy="2514600"/>
          </a:xfrm>
          <a:prstGeom prst="rect">
            <a:avLst/>
          </a:prstGeom>
          <a:noFill/>
          <a:ln>
            <a:noFill/>
          </a:ln>
          <a:effectLst>
            <a:outerShdw blurRad="101600" rotWithShape="0">
              <a:srgbClr val="000000">
                <a:alpha val="40000"/>
              </a:srgbClr>
            </a:outerShdw>
          </a:effectLst>
        </p:spPr>
      </p:sp>
      <p:sp>
        <p:nvSpPr>
          <p:cNvPr id="218" name="Google Shape;218;p52"/>
          <p:cNvSpPr>
            <a:spLocks noGrp="1"/>
          </p:cNvSpPr>
          <p:nvPr>
            <p:ph type="pic" idx="3"/>
          </p:nvPr>
        </p:nvSpPr>
        <p:spPr>
          <a:xfrm>
            <a:off x="2597150" y="0"/>
            <a:ext cx="2597150" cy="2514600"/>
          </a:xfrm>
          <a:prstGeom prst="rect">
            <a:avLst/>
          </a:prstGeom>
          <a:noFill/>
          <a:ln>
            <a:noFill/>
          </a:ln>
          <a:effectLst>
            <a:outerShdw blurRad="101600" rotWithShape="0">
              <a:srgbClr val="000000">
                <a:alpha val="40000"/>
              </a:srgbClr>
            </a:outerShdw>
          </a:effectLst>
        </p:spPr>
      </p:sp>
      <p:sp>
        <p:nvSpPr>
          <p:cNvPr id="219" name="Google Shape;219;p52"/>
          <p:cNvSpPr>
            <a:spLocks noGrp="1"/>
          </p:cNvSpPr>
          <p:nvPr>
            <p:ph type="pic" idx="4"/>
          </p:nvPr>
        </p:nvSpPr>
        <p:spPr>
          <a:xfrm>
            <a:off x="5194300" y="0"/>
            <a:ext cx="2578100" cy="2514600"/>
          </a:xfrm>
          <a:prstGeom prst="rect">
            <a:avLst/>
          </a:prstGeom>
          <a:noFill/>
          <a:ln>
            <a:noFill/>
          </a:ln>
          <a:effectLst>
            <a:outerShdw blurRad="101600" rotWithShape="0">
              <a:srgbClr val="000000">
                <a:alpha val="40000"/>
              </a:srgbClr>
            </a:outerShdw>
          </a:effectLst>
        </p:spPr>
      </p:sp>
      <p:sp>
        <p:nvSpPr>
          <p:cNvPr id="220" name="Google Shape;220;p52"/>
          <p:cNvSpPr>
            <a:spLocks noGrp="1"/>
          </p:cNvSpPr>
          <p:nvPr>
            <p:ph type="pic" idx="5"/>
          </p:nvPr>
        </p:nvSpPr>
        <p:spPr>
          <a:xfrm>
            <a:off x="0" y="2514600"/>
            <a:ext cx="2597150" cy="2514600"/>
          </a:xfrm>
          <a:prstGeom prst="rect">
            <a:avLst/>
          </a:prstGeom>
          <a:noFill/>
          <a:ln>
            <a:noFill/>
          </a:ln>
          <a:effectLst>
            <a:outerShdw blurRad="101600" rotWithShape="0">
              <a:srgbClr val="000000">
                <a:alpha val="40000"/>
              </a:srgbClr>
            </a:outerShdw>
          </a:effectLst>
        </p:spPr>
      </p:sp>
      <p:sp>
        <p:nvSpPr>
          <p:cNvPr id="221" name="Google Shape;221;p52"/>
          <p:cNvSpPr>
            <a:spLocks noGrp="1"/>
          </p:cNvSpPr>
          <p:nvPr>
            <p:ph type="pic" idx="6"/>
          </p:nvPr>
        </p:nvSpPr>
        <p:spPr>
          <a:xfrm>
            <a:off x="2597150" y="2514600"/>
            <a:ext cx="2597150" cy="2514600"/>
          </a:xfrm>
          <a:prstGeom prst="rect">
            <a:avLst/>
          </a:prstGeom>
          <a:noFill/>
          <a:ln>
            <a:noFill/>
          </a:ln>
          <a:effectLst>
            <a:outerShdw blurRad="101600" rotWithShape="0">
              <a:srgbClr val="000000">
                <a:alpha val="40000"/>
              </a:srgbClr>
            </a:outerShdw>
          </a:effectLst>
        </p:spPr>
      </p:sp>
      <p:sp>
        <p:nvSpPr>
          <p:cNvPr id="222" name="Google Shape;222;p52"/>
          <p:cNvSpPr>
            <a:spLocks noGrp="1"/>
          </p:cNvSpPr>
          <p:nvPr>
            <p:ph type="pic" idx="7"/>
          </p:nvPr>
        </p:nvSpPr>
        <p:spPr>
          <a:xfrm>
            <a:off x="5194300" y="2514600"/>
            <a:ext cx="2578100" cy="2514600"/>
          </a:xfrm>
          <a:prstGeom prst="rect">
            <a:avLst/>
          </a:prstGeom>
          <a:noFill/>
          <a:ln>
            <a:noFill/>
          </a:ln>
          <a:effectLst>
            <a:outerShdw blurRad="101600" rotWithShape="0">
              <a:srgbClr val="000000">
                <a:alpha val="40000"/>
              </a:srgbClr>
            </a:outerShdw>
          </a:effectLst>
        </p:spPr>
      </p:sp>
      <p:sp>
        <p:nvSpPr>
          <p:cNvPr id="223" name="Google Shape;223;p52"/>
          <p:cNvSpPr txBox="1">
            <a:spLocks noGrp="1"/>
          </p:cNvSpPr>
          <p:nvPr>
            <p:ph type="title"/>
          </p:nvPr>
        </p:nvSpPr>
        <p:spPr>
          <a:xfrm>
            <a:off x="914400" y="5323961"/>
            <a:ext cx="5943601" cy="1512723"/>
          </a:xfrm>
          <a:prstGeom prst="rect">
            <a:avLst/>
          </a:prstGeom>
          <a:noFill/>
          <a:ln>
            <a:noFill/>
          </a:ln>
        </p:spPr>
        <p:txBody>
          <a:bodyPr spcFirstLastPara="1" wrap="square" lIns="91400" tIns="91400" rIns="91400" bIns="91400" anchor="t" anchorCtr="0">
            <a:normAutofit/>
          </a:bodyPr>
          <a:lstStyle>
            <a:lvl1pPr lvl="0" algn="ctr">
              <a:lnSpc>
                <a:spcPct val="100000"/>
              </a:lnSpc>
              <a:spcBef>
                <a:spcPts val="0"/>
              </a:spcBef>
              <a:spcAft>
                <a:spcPts val="0"/>
              </a:spcAft>
              <a:buClr>
                <a:srgbClr val="FFFFFF"/>
              </a:buClr>
              <a:buSzPts val="4400"/>
              <a:buFont typeface="Poppins SemiBold"/>
              <a:buNone/>
              <a:defRPr sz="4400">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224" name="Google Shape;224;p52"/>
          <p:cNvSpPr txBox="1">
            <a:spLocks noGrp="1"/>
          </p:cNvSpPr>
          <p:nvPr>
            <p:ph type="body" idx="1"/>
          </p:nvPr>
        </p:nvSpPr>
        <p:spPr>
          <a:xfrm>
            <a:off x="914400" y="7537001"/>
            <a:ext cx="5943600" cy="277000"/>
          </a:xfrm>
          <a:prstGeom prst="rect">
            <a:avLst/>
          </a:prstGeom>
          <a:no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ctr">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ctr">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ctr">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ctr">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25" name="Google Shape;225;p52"/>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Picture Right, Text Left">
  <p:cSld name="Title, Picture Right, Text Left">
    <p:spTree>
      <p:nvGrpSpPr>
        <p:cNvPr id="1" name="Shape 226"/>
        <p:cNvGrpSpPr/>
        <p:nvPr/>
      </p:nvGrpSpPr>
      <p:grpSpPr>
        <a:xfrm>
          <a:off x="0" y="0"/>
          <a:ext cx="0" cy="0"/>
          <a:chOff x="0" y="0"/>
          <a:chExt cx="0" cy="0"/>
        </a:xfrm>
      </p:grpSpPr>
      <p:sp>
        <p:nvSpPr>
          <p:cNvPr id="227" name="Google Shape;227;p53"/>
          <p:cNvSpPr>
            <a:spLocks noGrp="1"/>
          </p:cNvSpPr>
          <p:nvPr>
            <p:ph type="pic" idx="2"/>
          </p:nvPr>
        </p:nvSpPr>
        <p:spPr>
          <a:xfrm>
            <a:off x="3886200" y="0"/>
            <a:ext cx="3886200" cy="10058400"/>
          </a:xfrm>
          <a:prstGeom prst="rect">
            <a:avLst/>
          </a:prstGeom>
          <a:noFill/>
          <a:ln>
            <a:noFill/>
          </a:ln>
        </p:spPr>
      </p:sp>
      <p:sp>
        <p:nvSpPr>
          <p:cNvPr id="228" name="Google Shape;228;p53"/>
          <p:cNvSpPr txBox="1">
            <a:spLocks noGrp="1"/>
          </p:cNvSpPr>
          <p:nvPr>
            <p:ph type="sldNum" idx="12"/>
          </p:nvPr>
        </p:nvSpPr>
        <p:spPr>
          <a:xfrm>
            <a:off x="190871" y="9705806"/>
            <a:ext cx="242467" cy="243801"/>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229" name="Google Shape;229;p53"/>
          <p:cNvSpPr txBox="1">
            <a:spLocks noGrp="1"/>
          </p:cNvSpPr>
          <p:nvPr>
            <p:ph type="body" idx="1"/>
          </p:nvPr>
        </p:nvSpPr>
        <p:spPr>
          <a:xfrm>
            <a:off x="591944" y="4890699"/>
            <a:ext cx="2757487"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r">
              <a:lnSpc>
                <a:spcPct val="100000"/>
              </a:lnSpc>
              <a:spcBef>
                <a:spcPts val="800"/>
              </a:spcBef>
              <a:spcAft>
                <a:spcPts val="0"/>
              </a:spcAft>
              <a:buClr>
                <a:srgbClr val="000000"/>
              </a:buClr>
              <a:buSzPts val="1200"/>
              <a:buFont typeface="Inter"/>
              <a:buNone/>
              <a:defRPr sz="1200"/>
            </a:lvl1pPr>
            <a:lvl2pPr marL="914400" lvl="1" indent="-228600" algn="r">
              <a:lnSpc>
                <a:spcPct val="100000"/>
              </a:lnSpc>
              <a:spcBef>
                <a:spcPts val="800"/>
              </a:spcBef>
              <a:spcAft>
                <a:spcPts val="0"/>
              </a:spcAft>
              <a:buClr>
                <a:srgbClr val="000000"/>
              </a:buClr>
              <a:buSzPts val="1200"/>
              <a:buFont typeface="Inter"/>
              <a:buNone/>
              <a:defRPr sz="1200"/>
            </a:lvl2pPr>
            <a:lvl3pPr marL="1371600" lvl="2" indent="-228600" algn="r">
              <a:lnSpc>
                <a:spcPct val="100000"/>
              </a:lnSpc>
              <a:spcBef>
                <a:spcPts val="800"/>
              </a:spcBef>
              <a:spcAft>
                <a:spcPts val="0"/>
              </a:spcAft>
              <a:buClr>
                <a:srgbClr val="000000"/>
              </a:buClr>
              <a:buSzPts val="1200"/>
              <a:buFont typeface="Inter"/>
              <a:buNone/>
              <a:defRPr sz="1200"/>
            </a:lvl3pPr>
            <a:lvl4pPr marL="1828800" lvl="3" indent="-228600" algn="r">
              <a:lnSpc>
                <a:spcPct val="100000"/>
              </a:lnSpc>
              <a:spcBef>
                <a:spcPts val="800"/>
              </a:spcBef>
              <a:spcAft>
                <a:spcPts val="0"/>
              </a:spcAft>
              <a:buClr>
                <a:srgbClr val="000000"/>
              </a:buClr>
              <a:buSzPts val="1200"/>
              <a:buFont typeface="Inter"/>
              <a:buNone/>
              <a:defRPr sz="1200"/>
            </a:lvl4pPr>
            <a:lvl5pPr marL="2286000" lvl="4" indent="-228600" algn="r">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30" name="Google Shape;230;p53"/>
          <p:cNvSpPr txBox="1">
            <a:spLocks noGrp="1"/>
          </p:cNvSpPr>
          <p:nvPr>
            <p:ph type="body" idx="3"/>
          </p:nvPr>
        </p:nvSpPr>
        <p:spPr>
          <a:xfrm>
            <a:off x="540766" y="990600"/>
            <a:ext cx="3147315" cy="830998"/>
          </a:xfrm>
          <a:prstGeom prst="rect">
            <a:avLst/>
          </a:prstGeom>
          <a:noFill/>
          <a:ln>
            <a:noFill/>
          </a:ln>
        </p:spPr>
        <p:txBody>
          <a:bodyPr spcFirstLastPara="1" wrap="square" lIns="45675" tIns="45675" rIns="45675" bIns="45675"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o Title, Picture Left, Text Right">
  <p:cSld name="No Title, Picture Left, Text Right">
    <p:spTree>
      <p:nvGrpSpPr>
        <p:cNvPr id="1" name="Shape 231"/>
        <p:cNvGrpSpPr/>
        <p:nvPr/>
      </p:nvGrpSpPr>
      <p:grpSpPr>
        <a:xfrm>
          <a:off x="0" y="0"/>
          <a:ext cx="0" cy="0"/>
          <a:chOff x="0" y="0"/>
          <a:chExt cx="0" cy="0"/>
        </a:xfrm>
      </p:grpSpPr>
      <p:sp>
        <p:nvSpPr>
          <p:cNvPr id="232" name="Google Shape;232;p54"/>
          <p:cNvSpPr>
            <a:spLocks noGrp="1"/>
          </p:cNvSpPr>
          <p:nvPr>
            <p:ph type="pic" idx="2"/>
          </p:nvPr>
        </p:nvSpPr>
        <p:spPr>
          <a:xfrm>
            <a:off x="0" y="0"/>
            <a:ext cx="3886200" cy="10058400"/>
          </a:xfrm>
          <a:prstGeom prst="rect">
            <a:avLst/>
          </a:prstGeom>
          <a:noFill/>
          <a:ln>
            <a:noFill/>
          </a:ln>
        </p:spPr>
      </p:sp>
      <p:sp>
        <p:nvSpPr>
          <p:cNvPr id="233" name="Google Shape;233;p54"/>
          <p:cNvSpPr txBox="1">
            <a:spLocks noGrp="1"/>
          </p:cNvSpPr>
          <p:nvPr>
            <p:ph type="sldNum" idx="12"/>
          </p:nvPr>
        </p:nvSpPr>
        <p:spPr>
          <a:xfrm>
            <a:off x="7339518"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234" name="Google Shape;234;p54"/>
          <p:cNvSpPr txBox="1">
            <a:spLocks noGrp="1"/>
          </p:cNvSpPr>
          <p:nvPr>
            <p:ph type="body" idx="1"/>
          </p:nvPr>
        </p:nvSpPr>
        <p:spPr>
          <a:xfrm>
            <a:off x="4267200" y="4890699"/>
            <a:ext cx="2757487"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Picture Left, Text Right">
  <p:cSld name="Title, Picture Left, Text Right">
    <p:spTree>
      <p:nvGrpSpPr>
        <p:cNvPr id="1" name="Shape 17"/>
        <p:cNvGrpSpPr/>
        <p:nvPr/>
      </p:nvGrpSpPr>
      <p:grpSpPr>
        <a:xfrm>
          <a:off x="0" y="0"/>
          <a:ext cx="0" cy="0"/>
          <a:chOff x="0" y="0"/>
          <a:chExt cx="0" cy="0"/>
        </a:xfrm>
      </p:grpSpPr>
      <p:sp>
        <p:nvSpPr>
          <p:cNvPr id="18" name="Google Shape;18;p28"/>
          <p:cNvSpPr>
            <a:spLocks noGrp="1"/>
          </p:cNvSpPr>
          <p:nvPr>
            <p:ph type="pic" idx="2"/>
          </p:nvPr>
        </p:nvSpPr>
        <p:spPr>
          <a:xfrm>
            <a:off x="0" y="0"/>
            <a:ext cx="3886200" cy="10058400"/>
          </a:xfrm>
          <a:prstGeom prst="rect">
            <a:avLst/>
          </a:prstGeom>
          <a:noFill/>
          <a:ln>
            <a:noFill/>
          </a:ln>
        </p:spPr>
      </p:sp>
      <p:sp>
        <p:nvSpPr>
          <p:cNvPr id="19" name="Google Shape;19;p28"/>
          <p:cNvSpPr txBox="1">
            <a:spLocks noGrp="1"/>
          </p:cNvSpPr>
          <p:nvPr>
            <p:ph type="sldNum" idx="12"/>
          </p:nvPr>
        </p:nvSpPr>
        <p:spPr>
          <a:xfrm>
            <a:off x="7339518"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20" name="Google Shape;20;p28"/>
          <p:cNvSpPr txBox="1">
            <a:spLocks noGrp="1"/>
          </p:cNvSpPr>
          <p:nvPr>
            <p:ph type="body" idx="1"/>
          </p:nvPr>
        </p:nvSpPr>
        <p:spPr>
          <a:xfrm>
            <a:off x="4476205" y="4890701"/>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1" name="Google Shape;21;p28"/>
          <p:cNvSpPr txBox="1">
            <a:spLocks noGrp="1"/>
          </p:cNvSpPr>
          <p:nvPr>
            <p:ph type="body" idx="3"/>
          </p:nvPr>
        </p:nvSpPr>
        <p:spPr>
          <a:xfrm>
            <a:off x="4086378" y="990600"/>
            <a:ext cx="3147314" cy="830998"/>
          </a:xfrm>
          <a:prstGeom prst="rect">
            <a:avLst/>
          </a:prstGeom>
          <a:noFill/>
          <a:ln>
            <a:noFill/>
          </a:ln>
        </p:spPr>
        <p:txBody>
          <a:bodyPr spcFirstLastPara="1" wrap="square" lIns="45675" tIns="45675" rIns="45675" bIns="45675"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o Title, 2 Pictures Right, Text Left">
  <p:cSld name="No Title, 2 Pictures Right, Text Left">
    <p:spTree>
      <p:nvGrpSpPr>
        <p:cNvPr id="1" name="Shape 235"/>
        <p:cNvGrpSpPr/>
        <p:nvPr/>
      </p:nvGrpSpPr>
      <p:grpSpPr>
        <a:xfrm>
          <a:off x="0" y="0"/>
          <a:ext cx="0" cy="0"/>
          <a:chOff x="0" y="0"/>
          <a:chExt cx="0" cy="0"/>
        </a:xfrm>
      </p:grpSpPr>
      <p:sp>
        <p:nvSpPr>
          <p:cNvPr id="236" name="Google Shape;236;p55"/>
          <p:cNvSpPr>
            <a:spLocks noGrp="1"/>
          </p:cNvSpPr>
          <p:nvPr>
            <p:ph type="pic" idx="2"/>
          </p:nvPr>
        </p:nvSpPr>
        <p:spPr>
          <a:xfrm>
            <a:off x="3886200" y="0"/>
            <a:ext cx="3886200" cy="5029200"/>
          </a:xfrm>
          <a:prstGeom prst="rect">
            <a:avLst/>
          </a:prstGeom>
          <a:noFill/>
          <a:ln>
            <a:noFill/>
          </a:ln>
        </p:spPr>
      </p:sp>
      <p:sp>
        <p:nvSpPr>
          <p:cNvPr id="237" name="Google Shape;237;p55"/>
          <p:cNvSpPr txBox="1">
            <a:spLocks noGrp="1"/>
          </p:cNvSpPr>
          <p:nvPr>
            <p:ph type="sldNum" idx="12"/>
          </p:nvPr>
        </p:nvSpPr>
        <p:spPr>
          <a:xfrm>
            <a:off x="171635" y="9705806"/>
            <a:ext cx="242467" cy="243801"/>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238" name="Google Shape;238;p55"/>
          <p:cNvSpPr txBox="1">
            <a:spLocks noGrp="1"/>
          </p:cNvSpPr>
          <p:nvPr>
            <p:ph type="body" idx="1"/>
          </p:nvPr>
        </p:nvSpPr>
        <p:spPr>
          <a:xfrm>
            <a:off x="850410" y="2376101"/>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r">
              <a:lnSpc>
                <a:spcPct val="100000"/>
              </a:lnSpc>
              <a:spcBef>
                <a:spcPts val="800"/>
              </a:spcBef>
              <a:spcAft>
                <a:spcPts val="0"/>
              </a:spcAft>
              <a:buClr>
                <a:srgbClr val="000000"/>
              </a:buClr>
              <a:buSzPts val="1200"/>
              <a:buFont typeface="Inter"/>
              <a:buNone/>
              <a:defRPr sz="1200"/>
            </a:lvl1pPr>
            <a:lvl2pPr marL="914400" lvl="1" indent="-228600" algn="r">
              <a:lnSpc>
                <a:spcPct val="100000"/>
              </a:lnSpc>
              <a:spcBef>
                <a:spcPts val="800"/>
              </a:spcBef>
              <a:spcAft>
                <a:spcPts val="0"/>
              </a:spcAft>
              <a:buClr>
                <a:srgbClr val="000000"/>
              </a:buClr>
              <a:buSzPts val="1200"/>
              <a:buFont typeface="Inter"/>
              <a:buNone/>
              <a:defRPr sz="1200"/>
            </a:lvl2pPr>
            <a:lvl3pPr marL="1371600" lvl="2" indent="-228600" algn="r">
              <a:lnSpc>
                <a:spcPct val="100000"/>
              </a:lnSpc>
              <a:spcBef>
                <a:spcPts val="800"/>
              </a:spcBef>
              <a:spcAft>
                <a:spcPts val="0"/>
              </a:spcAft>
              <a:buClr>
                <a:srgbClr val="000000"/>
              </a:buClr>
              <a:buSzPts val="1200"/>
              <a:buFont typeface="Inter"/>
              <a:buNone/>
              <a:defRPr sz="1200"/>
            </a:lvl3pPr>
            <a:lvl4pPr marL="1828800" lvl="3" indent="-228600" algn="r">
              <a:lnSpc>
                <a:spcPct val="100000"/>
              </a:lnSpc>
              <a:spcBef>
                <a:spcPts val="800"/>
              </a:spcBef>
              <a:spcAft>
                <a:spcPts val="0"/>
              </a:spcAft>
              <a:buClr>
                <a:srgbClr val="000000"/>
              </a:buClr>
              <a:buSzPts val="1200"/>
              <a:buFont typeface="Inter"/>
              <a:buNone/>
              <a:defRPr sz="1200"/>
            </a:lvl4pPr>
            <a:lvl5pPr marL="2286000" lvl="4" indent="-228600" algn="r">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39" name="Google Shape;239;p55"/>
          <p:cNvSpPr>
            <a:spLocks noGrp="1"/>
          </p:cNvSpPr>
          <p:nvPr>
            <p:ph type="pic" idx="3"/>
          </p:nvPr>
        </p:nvSpPr>
        <p:spPr>
          <a:xfrm>
            <a:off x="3886200" y="5029200"/>
            <a:ext cx="3886200" cy="5029200"/>
          </a:xfrm>
          <a:prstGeom prst="rect">
            <a:avLst/>
          </a:prstGeom>
          <a:noFill/>
          <a:ln>
            <a:noFill/>
          </a:ln>
        </p:spPr>
      </p:sp>
      <p:sp>
        <p:nvSpPr>
          <p:cNvPr id="240" name="Google Shape;240;p55"/>
          <p:cNvSpPr txBox="1">
            <a:spLocks noGrp="1"/>
          </p:cNvSpPr>
          <p:nvPr>
            <p:ph type="body" idx="4"/>
          </p:nvPr>
        </p:nvSpPr>
        <p:spPr>
          <a:xfrm>
            <a:off x="850410" y="7405300"/>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o Title, 2 Pictures Left, Text Right">
  <p:cSld name="No Title, 2 Pictures Left, Text Right">
    <p:spTree>
      <p:nvGrpSpPr>
        <p:cNvPr id="1" name="Shape 241"/>
        <p:cNvGrpSpPr/>
        <p:nvPr/>
      </p:nvGrpSpPr>
      <p:grpSpPr>
        <a:xfrm>
          <a:off x="0" y="0"/>
          <a:ext cx="0" cy="0"/>
          <a:chOff x="0" y="0"/>
          <a:chExt cx="0" cy="0"/>
        </a:xfrm>
      </p:grpSpPr>
      <p:sp>
        <p:nvSpPr>
          <p:cNvPr id="242" name="Google Shape;242;p56"/>
          <p:cNvSpPr>
            <a:spLocks noGrp="1"/>
          </p:cNvSpPr>
          <p:nvPr>
            <p:ph type="pic" idx="2"/>
          </p:nvPr>
        </p:nvSpPr>
        <p:spPr>
          <a:xfrm>
            <a:off x="0" y="0"/>
            <a:ext cx="3886200" cy="5029200"/>
          </a:xfrm>
          <a:prstGeom prst="rect">
            <a:avLst/>
          </a:prstGeom>
          <a:noFill/>
          <a:ln>
            <a:noFill/>
          </a:ln>
        </p:spPr>
      </p:sp>
      <p:sp>
        <p:nvSpPr>
          <p:cNvPr id="243" name="Google Shape;243;p56"/>
          <p:cNvSpPr txBox="1">
            <a:spLocks noGrp="1"/>
          </p:cNvSpPr>
          <p:nvPr>
            <p:ph type="sldNum" idx="12"/>
          </p:nvPr>
        </p:nvSpPr>
        <p:spPr>
          <a:xfrm>
            <a:off x="7376766"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244" name="Google Shape;244;p56"/>
          <p:cNvSpPr txBox="1">
            <a:spLocks noGrp="1"/>
          </p:cNvSpPr>
          <p:nvPr>
            <p:ph type="body" idx="1"/>
          </p:nvPr>
        </p:nvSpPr>
        <p:spPr>
          <a:xfrm>
            <a:off x="4114800" y="2376099"/>
            <a:ext cx="2757487"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45" name="Google Shape;245;p56"/>
          <p:cNvSpPr>
            <a:spLocks noGrp="1"/>
          </p:cNvSpPr>
          <p:nvPr>
            <p:ph type="pic" idx="3"/>
          </p:nvPr>
        </p:nvSpPr>
        <p:spPr>
          <a:xfrm>
            <a:off x="0" y="5029200"/>
            <a:ext cx="3886200" cy="5029200"/>
          </a:xfrm>
          <a:prstGeom prst="rect">
            <a:avLst/>
          </a:prstGeom>
          <a:noFill/>
          <a:ln>
            <a:noFill/>
          </a:ln>
        </p:spPr>
      </p:sp>
      <p:sp>
        <p:nvSpPr>
          <p:cNvPr id="246" name="Google Shape;246;p56"/>
          <p:cNvSpPr txBox="1">
            <a:spLocks noGrp="1"/>
          </p:cNvSpPr>
          <p:nvPr>
            <p:ph type="body" idx="4"/>
          </p:nvPr>
        </p:nvSpPr>
        <p:spPr>
          <a:xfrm>
            <a:off x="4114800" y="7405302"/>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12-Pictures (3x4, with Border)">
  <p:cSld name="12-Pictures (3x4, with Border)">
    <p:spTree>
      <p:nvGrpSpPr>
        <p:cNvPr id="1" name="Shape 247"/>
        <p:cNvGrpSpPr/>
        <p:nvPr/>
      </p:nvGrpSpPr>
      <p:grpSpPr>
        <a:xfrm>
          <a:off x="0" y="0"/>
          <a:ext cx="0" cy="0"/>
          <a:chOff x="0" y="0"/>
          <a:chExt cx="0" cy="0"/>
        </a:xfrm>
      </p:grpSpPr>
      <p:sp>
        <p:nvSpPr>
          <p:cNvPr id="248" name="Google Shape;248;p57"/>
          <p:cNvSpPr>
            <a:spLocks noGrp="1"/>
          </p:cNvSpPr>
          <p:nvPr>
            <p:ph type="pic" idx="2"/>
          </p:nvPr>
        </p:nvSpPr>
        <p:spPr>
          <a:xfrm>
            <a:off x="228600" y="250371"/>
            <a:ext cx="2259858" cy="2188030"/>
          </a:xfrm>
          <a:prstGeom prst="rect">
            <a:avLst/>
          </a:prstGeom>
          <a:noFill/>
          <a:ln>
            <a:noFill/>
          </a:ln>
        </p:spPr>
      </p:sp>
      <p:sp>
        <p:nvSpPr>
          <p:cNvPr id="249" name="Google Shape;249;p57"/>
          <p:cNvSpPr>
            <a:spLocks noGrp="1"/>
          </p:cNvSpPr>
          <p:nvPr>
            <p:ph type="pic" idx="3"/>
          </p:nvPr>
        </p:nvSpPr>
        <p:spPr>
          <a:xfrm>
            <a:off x="2764558" y="250371"/>
            <a:ext cx="2259859" cy="2188030"/>
          </a:xfrm>
          <a:prstGeom prst="rect">
            <a:avLst/>
          </a:prstGeom>
          <a:noFill/>
          <a:ln>
            <a:noFill/>
          </a:ln>
        </p:spPr>
      </p:sp>
      <p:sp>
        <p:nvSpPr>
          <p:cNvPr id="250" name="Google Shape;250;p57"/>
          <p:cNvSpPr>
            <a:spLocks noGrp="1"/>
          </p:cNvSpPr>
          <p:nvPr>
            <p:ph type="pic" idx="4"/>
          </p:nvPr>
        </p:nvSpPr>
        <p:spPr>
          <a:xfrm>
            <a:off x="5300517" y="250371"/>
            <a:ext cx="2243283" cy="2188030"/>
          </a:xfrm>
          <a:prstGeom prst="rect">
            <a:avLst/>
          </a:prstGeom>
          <a:noFill/>
          <a:ln>
            <a:noFill/>
          </a:ln>
        </p:spPr>
      </p:sp>
      <p:sp>
        <p:nvSpPr>
          <p:cNvPr id="251" name="Google Shape;251;p57"/>
          <p:cNvSpPr>
            <a:spLocks noGrp="1"/>
          </p:cNvSpPr>
          <p:nvPr>
            <p:ph type="pic" idx="5"/>
          </p:nvPr>
        </p:nvSpPr>
        <p:spPr>
          <a:xfrm>
            <a:off x="228600" y="2711014"/>
            <a:ext cx="2259858" cy="2188030"/>
          </a:xfrm>
          <a:prstGeom prst="rect">
            <a:avLst/>
          </a:prstGeom>
          <a:noFill/>
          <a:ln>
            <a:noFill/>
          </a:ln>
        </p:spPr>
      </p:sp>
      <p:sp>
        <p:nvSpPr>
          <p:cNvPr id="252" name="Google Shape;252;p57"/>
          <p:cNvSpPr>
            <a:spLocks noGrp="1"/>
          </p:cNvSpPr>
          <p:nvPr>
            <p:ph type="pic" idx="6"/>
          </p:nvPr>
        </p:nvSpPr>
        <p:spPr>
          <a:xfrm>
            <a:off x="2764558" y="2711014"/>
            <a:ext cx="2259859" cy="2188030"/>
          </a:xfrm>
          <a:prstGeom prst="rect">
            <a:avLst/>
          </a:prstGeom>
          <a:noFill/>
          <a:ln>
            <a:noFill/>
          </a:ln>
        </p:spPr>
      </p:sp>
      <p:sp>
        <p:nvSpPr>
          <p:cNvPr id="253" name="Google Shape;253;p57"/>
          <p:cNvSpPr>
            <a:spLocks noGrp="1"/>
          </p:cNvSpPr>
          <p:nvPr>
            <p:ph type="pic" idx="7"/>
          </p:nvPr>
        </p:nvSpPr>
        <p:spPr>
          <a:xfrm>
            <a:off x="5300517" y="2711014"/>
            <a:ext cx="2243283" cy="2188030"/>
          </a:xfrm>
          <a:prstGeom prst="rect">
            <a:avLst/>
          </a:prstGeom>
          <a:noFill/>
          <a:ln>
            <a:noFill/>
          </a:ln>
        </p:spPr>
      </p:sp>
      <p:sp>
        <p:nvSpPr>
          <p:cNvPr id="254" name="Google Shape;254;p57"/>
          <p:cNvSpPr>
            <a:spLocks noGrp="1"/>
          </p:cNvSpPr>
          <p:nvPr>
            <p:ph type="pic" idx="8"/>
          </p:nvPr>
        </p:nvSpPr>
        <p:spPr>
          <a:xfrm>
            <a:off x="228600" y="5171657"/>
            <a:ext cx="2259858" cy="2197501"/>
          </a:xfrm>
          <a:prstGeom prst="rect">
            <a:avLst/>
          </a:prstGeom>
          <a:noFill/>
          <a:ln>
            <a:noFill/>
          </a:ln>
        </p:spPr>
      </p:sp>
      <p:sp>
        <p:nvSpPr>
          <p:cNvPr id="255" name="Google Shape;255;p57"/>
          <p:cNvSpPr>
            <a:spLocks noGrp="1"/>
          </p:cNvSpPr>
          <p:nvPr>
            <p:ph type="pic" idx="9"/>
          </p:nvPr>
        </p:nvSpPr>
        <p:spPr>
          <a:xfrm>
            <a:off x="2764558" y="5171657"/>
            <a:ext cx="2259859" cy="2197501"/>
          </a:xfrm>
          <a:prstGeom prst="rect">
            <a:avLst/>
          </a:prstGeom>
          <a:noFill/>
          <a:ln>
            <a:noFill/>
          </a:ln>
        </p:spPr>
      </p:sp>
      <p:sp>
        <p:nvSpPr>
          <p:cNvPr id="256" name="Google Shape;256;p57"/>
          <p:cNvSpPr>
            <a:spLocks noGrp="1"/>
          </p:cNvSpPr>
          <p:nvPr>
            <p:ph type="pic" idx="13"/>
          </p:nvPr>
        </p:nvSpPr>
        <p:spPr>
          <a:xfrm>
            <a:off x="5300519" y="5171657"/>
            <a:ext cx="2243281" cy="2197501"/>
          </a:xfrm>
          <a:prstGeom prst="rect">
            <a:avLst/>
          </a:prstGeom>
          <a:noFill/>
          <a:ln>
            <a:noFill/>
          </a:ln>
        </p:spPr>
      </p:sp>
      <p:sp>
        <p:nvSpPr>
          <p:cNvPr id="257" name="Google Shape;257;p57"/>
          <p:cNvSpPr>
            <a:spLocks noGrp="1"/>
          </p:cNvSpPr>
          <p:nvPr>
            <p:ph type="pic" idx="14"/>
          </p:nvPr>
        </p:nvSpPr>
        <p:spPr>
          <a:xfrm>
            <a:off x="228600" y="7641772"/>
            <a:ext cx="2259858" cy="2188029"/>
          </a:xfrm>
          <a:prstGeom prst="rect">
            <a:avLst/>
          </a:prstGeom>
          <a:noFill/>
          <a:ln>
            <a:noFill/>
          </a:ln>
        </p:spPr>
      </p:sp>
      <p:sp>
        <p:nvSpPr>
          <p:cNvPr id="258" name="Google Shape;258;p57"/>
          <p:cNvSpPr>
            <a:spLocks noGrp="1"/>
          </p:cNvSpPr>
          <p:nvPr>
            <p:ph type="pic" idx="15"/>
          </p:nvPr>
        </p:nvSpPr>
        <p:spPr>
          <a:xfrm>
            <a:off x="2764558" y="7641772"/>
            <a:ext cx="2259859" cy="2188029"/>
          </a:xfrm>
          <a:prstGeom prst="rect">
            <a:avLst/>
          </a:prstGeom>
          <a:noFill/>
          <a:ln>
            <a:noFill/>
          </a:ln>
        </p:spPr>
      </p:sp>
      <p:sp>
        <p:nvSpPr>
          <p:cNvPr id="259" name="Google Shape;259;p57"/>
          <p:cNvSpPr>
            <a:spLocks noGrp="1"/>
          </p:cNvSpPr>
          <p:nvPr>
            <p:ph type="pic" idx="16"/>
          </p:nvPr>
        </p:nvSpPr>
        <p:spPr>
          <a:xfrm>
            <a:off x="5300517" y="7641772"/>
            <a:ext cx="2243283" cy="2188029"/>
          </a:xfrm>
          <a:prstGeom prst="rect">
            <a:avLst/>
          </a:prstGeom>
          <a:noFill/>
          <a:ln>
            <a:noFill/>
          </a:ln>
        </p:spPr>
      </p:sp>
      <p:sp>
        <p:nvSpPr>
          <p:cNvPr id="260" name="Google Shape;260;p57"/>
          <p:cNvSpPr txBox="1">
            <a:spLocks noGrp="1"/>
          </p:cNvSpPr>
          <p:nvPr>
            <p:ph type="body" idx="1"/>
          </p:nvPr>
        </p:nvSpPr>
        <p:spPr>
          <a:xfrm>
            <a:off x="2083154"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1" name="Google Shape;261;p57"/>
          <p:cNvSpPr txBox="1">
            <a:spLocks noGrp="1"/>
          </p:cNvSpPr>
          <p:nvPr>
            <p:ph type="body" idx="17"/>
          </p:nvPr>
        </p:nvSpPr>
        <p:spPr>
          <a:xfrm>
            <a:off x="4619113"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2" name="Google Shape;262;p57"/>
          <p:cNvSpPr txBox="1">
            <a:spLocks noGrp="1"/>
          </p:cNvSpPr>
          <p:nvPr>
            <p:ph type="body" idx="18"/>
          </p:nvPr>
        </p:nvSpPr>
        <p:spPr>
          <a:xfrm>
            <a:off x="7138496"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3" name="Google Shape;263;p57"/>
          <p:cNvSpPr txBox="1">
            <a:spLocks noGrp="1"/>
          </p:cNvSpPr>
          <p:nvPr>
            <p:ph type="body" idx="19"/>
          </p:nvPr>
        </p:nvSpPr>
        <p:spPr>
          <a:xfrm>
            <a:off x="2083154"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4" name="Google Shape;264;p57"/>
          <p:cNvSpPr txBox="1">
            <a:spLocks noGrp="1"/>
          </p:cNvSpPr>
          <p:nvPr>
            <p:ph type="body" idx="20"/>
          </p:nvPr>
        </p:nvSpPr>
        <p:spPr>
          <a:xfrm>
            <a:off x="4619113"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5" name="Google Shape;265;p57"/>
          <p:cNvSpPr txBox="1">
            <a:spLocks noGrp="1"/>
          </p:cNvSpPr>
          <p:nvPr>
            <p:ph type="body" idx="21"/>
          </p:nvPr>
        </p:nvSpPr>
        <p:spPr>
          <a:xfrm>
            <a:off x="7138496"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6" name="Google Shape;266;p57"/>
          <p:cNvSpPr txBox="1">
            <a:spLocks noGrp="1"/>
          </p:cNvSpPr>
          <p:nvPr>
            <p:ph type="body" idx="22"/>
          </p:nvPr>
        </p:nvSpPr>
        <p:spPr>
          <a:xfrm>
            <a:off x="2083154"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7" name="Google Shape;267;p57"/>
          <p:cNvSpPr txBox="1">
            <a:spLocks noGrp="1"/>
          </p:cNvSpPr>
          <p:nvPr>
            <p:ph type="body" idx="23"/>
          </p:nvPr>
        </p:nvSpPr>
        <p:spPr>
          <a:xfrm>
            <a:off x="4619113"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8" name="Google Shape;268;p57"/>
          <p:cNvSpPr txBox="1">
            <a:spLocks noGrp="1"/>
          </p:cNvSpPr>
          <p:nvPr>
            <p:ph type="body" idx="24"/>
          </p:nvPr>
        </p:nvSpPr>
        <p:spPr>
          <a:xfrm>
            <a:off x="7138496"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9" name="Google Shape;269;p57"/>
          <p:cNvSpPr txBox="1">
            <a:spLocks noGrp="1"/>
          </p:cNvSpPr>
          <p:nvPr>
            <p:ph type="body" idx="25"/>
          </p:nvPr>
        </p:nvSpPr>
        <p:spPr>
          <a:xfrm>
            <a:off x="2083154"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70" name="Google Shape;270;p57"/>
          <p:cNvSpPr txBox="1">
            <a:spLocks noGrp="1"/>
          </p:cNvSpPr>
          <p:nvPr>
            <p:ph type="body" idx="26"/>
          </p:nvPr>
        </p:nvSpPr>
        <p:spPr>
          <a:xfrm>
            <a:off x="4619113"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71" name="Google Shape;271;p57"/>
          <p:cNvSpPr txBox="1">
            <a:spLocks noGrp="1"/>
          </p:cNvSpPr>
          <p:nvPr>
            <p:ph type="body" idx="27"/>
          </p:nvPr>
        </p:nvSpPr>
        <p:spPr>
          <a:xfrm>
            <a:off x="7138496"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72" name="Google Shape;272;p57"/>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12-Pictures (3x4, with Border)">
  <p:cSld name="2_12-Pictures (3x4, with Border)">
    <p:spTree>
      <p:nvGrpSpPr>
        <p:cNvPr id="1" name="Shape 273"/>
        <p:cNvGrpSpPr/>
        <p:nvPr/>
      </p:nvGrpSpPr>
      <p:grpSpPr>
        <a:xfrm>
          <a:off x="0" y="0"/>
          <a:ext cx="0" cy="0"/>
          <a:chOff x="0" y="0"/>
          <a:chExt cx="0" cy="0"/>
        </a:xfrm>
      </p:grpSpPr>
      <p:sp>
        <p:nvSpPr>
          <p:cNvPr id="274" name="Google Shape;274;p58"/>
          <p:cNvSpPr>
            <a:spLocks noGrp="1"/>
          </p:cNvSpPr>
          <p:nvPr>
            <p:ph type="pic" idx="2"/>
          </p:nvPr>
        </p:nvSpPr>
        <p:spPr>
          <a:xfrm>
            <a:off x="228600" y="250371"/>
            <a:ext cx="2259858" cy="2188030"/>
          </a:xfrm>
          <a:prstGeom prst="rect">
            <a:avLst/>
          </a:prstGeom>
          <a:noFill/>
          <a:ln>
            <a:noFill/>
          </a:ln>
        </p:spPr>
      </p:sp>
      <p:sp>
        <p:nvSpPr>
          <p:cNvPr id="275" name="Google Shape;275;p58"/>
          <p:cNvSpPr>
            <a:spLocks noGrp="1"/>
          </p:cNvSpPr>
          <p:nvPr>
            <p:ph type="pic" idx="3"/>
          </p:nvPr>
        </p:nvSpPr>
        <p:spPr>
          <a:xfrm>
            <a:off x="2764558" y="250371"/>
            <a:ext cx="2259859" cy="2188030"/>
          </a:xfrm>
          <a:prstGeom prst="rect">
            <a:avLst/>
          </a:prstGeom>
          <a:noFill/>
          <a:ln>
            <a:noFill/>
          </a:ln>
        </p:spPr>
      </p:sp>
      <p:sp>
        <p:nvSpPr>
          <p:cNvPr id="276" name="Google Shape;276;p58"/>
          <p:cNvSpPr>
            <a:spLocks noGrp="1"/>
          </p:cNvSpPr>
          <p:nvPr>
            <p:ph type="pic" idx="4"/>
          </p:nvPr>
        </p:nvSpPr>
        <p:spPr>
          <a:xfrm>
            <a:off x="5300517" y="250371"/>
            <a:ext cx="2243283" cy="2188030"/>
          </a:xfrm>
          <a:prstGeom prst="rect">
            <a:avLst/>
          </a:prstGeom>
          <a:noFill/>
          <a:ln>
            <a:noFill/>
          </a:ln>
        </p:spPr>
      </p:sp>
      <p:sp>
        <p:nvSpPr>
          <p:cNvPr id="277" name="Google Shape;277;p58"/>
          <p:cNvSpPr>
            <a:spLocks noGrp="1"/>
          </p:cNvSpPr>
          <p:nvPr>
            <p:ph type="pic" idx="5"/>
          </p:nvPr>
        </p:nvSpPr>
        <p:spPr>
          <a:xfrm>
            <a:off x="228600" y="2711014"/>
            <a:ext cx="2259858" cy="2188030"/>
          </a:xfrm>
          <a:prstGeom prst="rect">
            <a:avLst/>
          </a:prstGeom>
          <a:noFill/>
          <a:ln>
            <a:noFill/>
          </a:ln>
        </p:spPr>
      </p:sp>
      <p:sp>
        <p:nvSpPr>
          <p:cNvPr id="278" name="Google Shape;278;p58"/>
          <p:cNvSpPr>
            <a:spLocks noGrp="1"/>
          </p:cNvSpPr>
          <p:nvPr>
            <p:ph type="pic" idx="6"/>
          </p:nvPr>
        </p:nvSpPr>
        <p:spPr>
          <a:xfrm>
            <a:off x="2764558" y="2711014"/>
            <a:ext cx="2259859" cy="2188030"/>
          </a:xfrm>
          <a:prstGeom prst="rect">
            <a:avLst/>
          </a:prstGeom>
          <a:noFill/>
          <a:ln>
            <a:noFill/>
          </a:ln>
        </p:spPr>
      </p:sp>
      <p:sp>
        <p:nvSpPr>
          <p:cNvPr id="279" name="Google Shape;279;p58"/>
          <p:cNvSpPr>
            <a:spLocks noGrp="1"/>
          </p:cNvSpPr>
          <p:nvPr>
            <p:ph type="pic" idx="7"/>
          </p:nvPr>
        </p:nvSpPr>
        <p:spPr>
          <a:xfrm>
            <a:off x="5300517" y="2711013"/>
            <a:ext cx="2243283" cy="4658145"/>
          </a:xfrm>
          <a:prstGeom prst="rect">
            <a:avLst/>
          </a:prstGeom>
          <a:noFill/>
          <a:ln>
            <a:noFill/>
          </a:ln>
        </p:spPr>
      </p:sp>
      <p:sp>
        <p:nvSpPr>
          <p:cNvPr id="280" name="Google Shape;280;p58"/>
          <p:cNvSpPr>
            <a:spLocks noGrp="1"/>
          </p:cNvSpPr>
          <p:nvPr>
            <p:ph type="pic" idx="8"/>
          </p:nvPr>
        </p:nvSpPr>
        <p:spPr>
          <a:xfrm>
            <a:off x="228600" y="5171657"/>
            <a:ext cx="2259858" cy="2197501"/>
          </a:xfrm>
          <a:prstGeom prst="rect">
            <a:avLst/>
          </a:prstGeom>
          <a:noFill/>
          <a:ln>
            <a:noFill/>
          </a:ln>
        </p:spPr>
      </p:sp>
      <p:sp>
        <p:nvSpPr>
          <p:cNvPr id="281" name="Google Shape;281;p58"/>
          <p:cNvSpPr>
            <a:spLocks noGrp="1"/>
          </p:cNvSpPr>
          <p:nvPr>
            <p:ph type="pic" idx="9"/>
          </p:nvPr>
        </p:nvSpPr>
        <p:spPr>
          <a:xfrm>
            <a:off x="2764558" y="5171657"/>
            <a:ext cx="2259859" cy="2197501"/>
          </a:xfrm>
          <a:prstGeom prst="rect">
            <a:avLst/>
          </a:prstGeom>
          <a:noFill/>
          <a:ln>
            <a:noFill/>
          </a:ln>
        </p:spPr>
      </p:sp>
      <p:sp>
        <p:nvSpPr>
          <p:cNvPr id="282" name="Google Shape;282;p58"/>
          <p:cNvSpPr>
            <a:spLocks noGrp="1"/>
          </p:cNvSpPr>
          <p:nvPr>
            <p:ph type="pic" idx="13"/>
          </p:nvPr>
        </p:nvSpPr>
        <p:spPr>
          <a:xfrm>
            <a:off x="228600" y="7641772"/>
            <a:ext cx="2259858" cy="2188029"/>
          </a:xfrm>
          <a:prstGeom prst="rect">
            <a:avLst/>
          </a:prstGeom>
          <a:noFill/>
          <a:ln>
            <a:noFill/>
          </a:ln>
        </p:spPr>
      </p:sp>
      <p:sp>
        <p:nvSpPr>
          <p:cNvPr id="283" name="Google Shape;283;p58"/>
          <p:cNvSpPr>
            <a:spLocks noGrp="1"/>
          </p:cNvSpPr>
          <p:nvPr>
            <p:ph type="pic" idx="14"/>
          </p:nvPr>
        </p:nvSpPr>
        <p:spPr>
          <a:xfrm>
            <a:off x="2764558" y="7641772"/>
            <a:ext cx="2259859" cy="2188029"/>
          </a:xfrm>
          <a:prstGeom prst="rect">
            <a:avLst/>
          </a:prstGeom>
          <a:noFill/>
          <a:ln>
            <a:noFill/>
          </a:ln>
        </p:spPr>
      </p:sp>
      <p:sp>
        <p:nvSpPr>
          <p:cNvPr id="284" name="Google Shape;284;p58"/>
          <p:cNvSpPr>
            <a:spLocks noGrp="1"/>
          </p:cNvSpPr>
          <p:nvPr>
            <p:ph type="pic" idx="15"/>
          </p:nvPr>
        </p:nvSpPr>
        <p:spPr>
          <a:xfrm>
            <a:off x="5300517" y="7641772"/>
            <a:ext cx="2243283" cy="2188029"/>
          </a:xfrm>
          <a:prstGeom prst="rect">
            <a:avLst/>
          </a:prstGeom>
          <a:noFill/>
          <a:ln>
            <a:noFill/>
          </a:ln>
        </p:spPr>
      </p:sp>
      <p:sp>
        <p:nvSpPr>
          <p:cNvPr id="285" name="Google Shape;285;p58"/>
          <p:cNvSpPr txBox="1">
            <a:spLocks noGrp="1"/>
          </p:cNvSpPr>
          <p:nvPr>
            <p:ph type="body" idx="1"/>
          </p:nvPr>
        </p:nvSpPr>
        <p:spPr>
          <a:xfrm>
            <a:off x="2083154"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86" name="Google Shape;286;p58"/>
          <p:cNvSpPr txBox="1">
            <a:spLocks noGrp="1"/>
          </p:cNvSpPr>
          <p:nvPr>
            <p:ph type="body" idx="16"/>
          </p:nvPr>
        </p:nvSpPr>
        <p:spPr>
          <a:xfrm>
            <a:off x="4619113"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87" name="Google Shape;287;p58"/>
          <p:cNvSpPr txBox="1">
            <a:spLocks noGrp="1"/>
          </p:cNvSpPr>
          <p:nvPr>
            <p:ph type="body" idx="17"/>
          </p:nvPr>
        </p:nvSpPr>
        <p:spPr>
          <a:xfrm>
            <a:off x="7138496"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88" name="Google Shape;288;p58"/>
          <p:cNvSpPr txBox="1">
            <a:spLocks noGrp="1"/>
          </p:cNvSpPr>
          <p:nvPr>
            <p:ph type="body" idx="18"/>
          </p:nvPr>
        </p:nvSpPr>
        <p:spPr>
          <a:xfrm>
            <a:off x="2083154"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89" name="Google Shape;289;p58"/>
          <p:cNvSpPr txBox="1">
            <a:spLocks noGrp="1"/>
          </p:cNvSpPr>
          <p:nvPr>
            <p:ph type="body" idx="19"/>
          </p:nvPr>
        </p:nvSpPr>
        <p:spPr>
          <a:xfrm>
            <a:off x="4619113"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90" name="Google Shape;290;p58"/>
          <p:cNvSpPr txBox="1">
            <a:spLocks noGrp="1"/>
          </p:cNvSpPr>
          <p:nvPr>
            <p:ph type="body" idx="20"/>
          </p:nvPr>
        </p:nvSpPr>
        <p:spPr>
          <a:xfrm>
            <a:off x="7138496" y="6993091"/>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91" name="Google Shape;291;p58"/>
          <p:cNvSpPr txBox="1">
            <a:spLocks noGrp="1"/>
          </p:cNvSpPr>
          <p:nvPr>
            <p:ph type="body" idx="21"/>
          </p:nvPr>
        </p:nvSpPr>
        <p:spPr>
          <a:xfrm>
            <a:off x="2083154"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92" name="Google Shape;292;p58"/>
          <p:cNvSpPr txBox="1">
            <a:spLocks noGrp="1"/>
          </p:cNvSpPr>
          <p:nvPr>
            <p:ph type="body" idx="22"/>
          </p:nvPr>
        </p:nvSpPr>
        <p:spPr>
          <a:xfrm>
            <a:off x="4619113"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93" name="Google Shape;293;p58"/>
          <p:cNvSpPr txBox="1">
            <a:spLocks noGrp="1"/>
          </p:cNvSpPr>
          <p:nvPr>
            <p:ph type="body" idx="23"/>
          </p:nvPr>
        </p:nvSpPr>
        <p:spPr>
          <a:xfrm>
            <a:off x="2083154"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94" name="Google Shape;294;p58"/>
          <p:cNvSpPr txBox="1">
            <a:spLocks noGrp="1"/>
          </p:cNvSpPr>
          <p:nvPr>
            <p:ph type="body" idx="24"/>
          </p:nvPr>
        </p:nvSpPr>
        <p:spPr>
          <a:xfrm>
            <a:off x="4619113"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95" name="Google Shape;295;p58"/>
          <p:cNvSpPr txBox="1">
            <a:spLocks noGrp="1"/>
          </p:cNvSpPr>
          <p:nvPr>
            <p:ph type="body" idx="25"/>
          </p:nvPr>
        </p:nvSpPr>
        <p:spPr>
          <a:xfrm>
            <a:off x="7138496"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96" name="Google Shape;296;p58"/>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4_12-Pictures (3x4, with Border)">
  <p:cSld name="4_12-Pictures (3x4, with Border)">
    <p:spTree>
      <p:nvGrpSpPr>
        <p:cNvPr id="1" name="Shape 297"/>
        <p:cNvGrpSpPr/>
        <p:nvPr/>
      </p:nvGrpSpPr>
      <p:grpSpPr>
        <a:xfrm>
          <a:off x="0" y="0"/>
          <a:ext cx="0" cy="0"/>
          <a:chOff x="0" y="0"/>
          <a:chExt cx="0" cy="0"/>
        </a:xfrm>
      </p:grpSpPr>
      <p:sp>
        <p:nvSpPr>
          <p:cNvPr id="298" name="Google Shape;298;p59"/>
          <p:cNvSpPr>
            <a:spLocks noGrp="1"/>
          </p:cNvSpPr>
          <p:nvPr>
            <p:ph type="pic" idx="2"/>
          </p:nvPr>
        </p:nvSpPr>
        <p:spPr>
          <a:xfrm>
            <a:off x="228600" y="250371"/>
            <a:ext cx="2259858" cy="2188030"/>
          </a:xfrm>
          <a:prstGeom prst="rect">
            <a:avLst/>
          </a:prstGeom>
          <a:noFill/>
          <a:ln>
            <a:noFill/>
          </a:ln>
        </p:spPr>
      </p:sp>
      <p:sp>
        <p:nvSpPr>
          <p:cNvPr id="299" name="Google Shape;299;p59"/>
          <p:cNvSpPr>
            <a:spLocks noGrp="1"/>
          </p:cNvSpPr>
          <p:nvPr>
            <p:ph type="pic" idx="3"/>
          </p:nvPr>
        </p:nvSpPr>
        <p:spPr>
          <a:xfrm>
            <a:off x="2764558" y="250371"/>
            <a:ext cx="2259859" cy="2188030"/>
          </a:xfrm>
          <a:prstGeom prst="rect">
            <a:avLst/>
          </a:prstGeom>
          <a:noFill/>
          <a:ln>
            <a:noFill/>
          </a:ln>
        </p:spPr>
      </p:sp>
      <p:sp>
        <p:nvSpPr>
          <p:cNvPr id="300" name="Google Shape;300;p59"/>
          <p:cNvSpPr>
            <a:spLocks noGrp="1"/>
          </p:cNvSpPr>
          <p:nvPr>
            <p:ph type="pic" idx="4"/>
          </p:nvPr>
        </p:nvSpPr>
        <p:spPr>
          <a:xfrm>
            <a:off x="5300517" y="250371"/>
            <a:ext cx="2243283" cy="2188030"/>
          </a:xfrm>
          <a:prstGeom prst="rect">
            <a:avLst/>
          </a:prstGeom>
          <a:noFill/>
          <a:ln>
            <a:noFill/>
          </a:ln>
        </p:spPr>
      </p:sp>
      <p:sp>
        <p:nvSpPr>
          <p:cNvPr id="301" name="Google Shape;301;p59"/>
          <p:cNvSpPr>
            <a:spLocks noGrp="1"/>
          </p:cNvSpPr>
          <p:nvPr>
            <p:ph type="pic" idx="5"/>
          </p:nvPr>
        </p:nvSpPr>
        <p:spPr>
          <a:xfrm>
            <a:off x="228600" y="2711014"/>
            <a:ext cx="2259858" cy="2188030"/>
          </a:xfrm>
          <a:prstGeom prst="rect">
            <a:avLst/>
          </a:prstGeom>
          <a:noFill/>
          <a:ln>
            <a:noFill/>
          </a:ln>
        </p:spPr>
      </p:sp>
      <p:sp>
        <p:nvSpPr>
          <p:cNvPr id="302" name="Google Shape;302;p59"/>
          <p:cNvSpPr>
            <a:spLocks noGrp="1"/>
          </p:cNvSpPr>
          <p:nvPr>
            <p:ph type="pic" idx="6"/>
          </p:nvPr>
        </p:nvSpPr>
        <p:spPr>
          <a:xfrm>
            <a:off x="2764558" y="2711013"/>
            <a:ext cx="4779242" cy="4658145"/>
          </a:xfrm>
          <a:prstGeom prst="rect">
            <a:avLst/>
          </a:prstGeom>
          <a:noFill/>
          <a:ln>
            <a:noFill/>
          </a:ln>
        </p:spPr>
      </p:sp>
      <p:sp>
        <p:nvSpPr>
          <p:cNvPr id="303" name="Google Shape;303;p59"/>
          <p:cNvSpPr>
            <a:spLocks noGrp="1"/>
          </p:cNvSpPr>
          <p:nvPr>
            <p:ph type="pic" idx="7"/>
          </p:nvPr>
        </p:nvSpPr>
        <p:spPr>
          <a:xfrm>
            <a:off x="228600" y="5171657"/>
            <a:ext cx="2259858" cy="2197501"/>
          </a:xfrm>
          <a:prstGeom prst="rect">
            <a:avLst/>
          </a:prstGeom>
          <a:noFill/>
          <a:ln>
            <a:noFill/>
          </a:ln>
        </p:spPr>
      </p:sp>
      <p:sp>
        <p:nvSpPr>
          <p:cNvPr id="304" name="Google Shape;304;p59"/>
          <p:cNvSpPr>
            <a:spLocks noGrp="1"/>
          </p:cNvSpPr>
          <p:nvPr>
            <p:ph type="pic" idx="8"/>
          </p:nvPr>
        </p:nvSpPr>
        <p:spPr>
          <a:xfrm>
            <a:off x="228600" y="7641772"/>
            <a:ext cx="2259858" cy="2188029"/>
          </a:xfrm>
          <a:prstGeom prst="rect">
            <a:avLst/>
          </a:prstGeom>
          <a:noFill/>
          <a:ln>
            <a:noFill/>
          </a:ln>
        </p:spPr>
      </p:sp>
      <p:sp>
        <p:nvSpPr>
          <p:cNvPr id="305" name="Google Shape;305;p59"/>
          <p:cNvSpPr>
            <a:spLocks noGrp="1"/>
          </p:cNvSpPr>
          <p:nvPr>
            <p:ph type="pic" idx="9"/>
          </p:nvPr>
        </p:nvSpPr>
        <p:spPr>
          <a:xfrm>
            <a:off x="2764558" y="7641772"/>
            <a:ext cx="2259859" cy="2188029"/>
          </a:xfrm>
          <a:prstGeom prst="rect">
            <a:avLst/>
          </a:prstGeom>
          <a:noFill/>
          <a:ln>
            <a:noFill/>
          </a:ln>
        </p:spPr>
      </p:sp>
      <p:sp>
        <p:nvSpPr>
          <p:cNvPr id="306" name="Google Shape;306;p59"/>
          <p:cNvSpPr>
            <a:spLocks noGrp="1"/>
          </p:cNvSpPr>
          <p:nvPr>
            <p:ph type="pic" idx="13"/>
          </p:nvPr>
        </p:nvSpPr>
        <p:spPr>
          <a:xfrm>
            <a:off x="5300517" y="7641772"/>
            <a:ext cx="2243283" cy="2188029"/>
          </a:xfrm>
          <a:prstGeom prst="rect">
            <a:avLst/>
          </a:prstGeom>
          <a:noFill/>
          <a:ln>
            <a:noFill/>
          </a:ln>
        </p:spPr>
      </p:sp>
      <p:sp>
        <p:nvSpPr>
          <p:cNvPr id="307" name="Google Shape;307;p59"/>
          <p:cNvSpPr txBox="1">
            <a:spLocks noGrp="1"/>
          </p:cNvSpPr>
          <p:nvPr>
            <p:ph type="body" idx="1"/>
          </p:nvPr>
        </p:nvSpPr>
        <p:spPr>
          <a:xfrm>
            <a:off x="2083154"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08" name="Google Shape;308;p59"/>
          <p:cNvSpPr txBox="1">
            <a:spLocks noGrp="1"/>
          </p:cNvSpPr>
          <p:nvPr>
            <p:ph type="body" idx="14"/>
          </p:nvPr>
        </p:nvSpPr>
        <p:spPr>
          <a:xfrm>
            <a:off x="4619113"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09" name="Google Shape;309;p59"/>
          <p:cNvSpPr txBox="1">
            <a:spLocks noGrp="1"/>
          </p:cNvSpPr>
          <p:nvPr>
            <p:ph type="body" idx="15"/>
          </p:nvPr>
        </p:nvSpPr>
        <p:spPr>
          <a:xfrm>
            <a:off x="7138496"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10" name="Google Shape;310;p59"/>
          <p:cNvSpPr txBox="1">
            <a:spLocks noGrp="1"/>
          </p:cNvSpPr>
          <p:nvPr>
            <p:ph type="body" idx="16"/>
          </p:nvPr>
        </p:nvSpPr>
        <p:spPr>
          <a:xfrm>
            <a:off x="2083154"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11" name="Google Shape;311;p59"/>
          <p:cNvSpPr txBox="1">
            <a:spLocks noGrp="1"/>
          </p:cNvSpPr>
          <p:nvPr>
            <p:ph type="body" idx="17"/>
          </p:nvPr>
        </p:nvSpPr>
        <p:spPr>
          <a:xfrm>
            <a:off x="7138496" y="6993091"/>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12" name="Google Shape;312;p59"/>
          <p:cNvSpPr txBox="1">
            <a:spLocks noGrp="1"/>
          </p:cNvSpPr>
          <p:nvPr>
            <p:ph type="body" idx="18"/>
          </p:nvPr>
        </p:nvSpPr>
        <p:spPr>
          <a:xfrm>
            <a:off x="2083154"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13" name="Google Shape;313;p59"/>
          <p:cNvSpPr txBox="1">
            <a:spLocks noGrp="1"/>
          </p:cNvSpPr>
          <p:nvPr>
            <p:ph type="body" idx="19"/>
          </p:nvPr>
        </p:nvSpPr>
        <p:spPr>
          <a:xfrm>
            <a:off x="2083154"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14" name="Google Shape;314;p59"/>
          <p:cNvSpPr txBox="1">
            <a:spLocks noGrp="1"/>
          </p:cNvSpPr>
          <p:nvPr>
            <p:ph type="body" idx="20"/>
          </p:nvPr>
        </p:nvSpPr>
        <p:spPr>
          <a:xfrm>
            <a:off x="4619113"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15" name="Google Shape;315;p59"/>
          <p:cNvSpPr txBox="1">
            <a:spLocks noGrp="1"/>
          </p:cNvSpPr>
          <p:nvPr>
            <p:ph type="body" idx="21"/>
          </p:nvPr>
        </p:nvSpPr>
        <p:spPr>
          <a:xfrm>
            <a:off x="7138496"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16" name="Google Shape;316;p59"/>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7_12-Pictures (3x4, with Border)">
  <p:cSld name="7_12-Pictures (3x4, with Border)">
    <p:spTree>
      <p:nvGrpSpPr>
        <p:cNvPr id="1" name="Shape 317"/>
        <p:cNvGrpSpPr/>
        <p:nvPr/>
      </p:nvGrpSpPr>
      <p:grpSpPr>
        <a:xfrm>
          <a:off x="0" y="0"/>
          <a:ext cx="0" cy="0"/>
          <a:chOff x="0" y="0"/>
          <a:chExt cx="0" cy="0"/>
        </a:xfrm>
      </p:grpSpPr>
      <p:sp>
        <p:nvSpPr>
          <p:cNvPr id="318" name="Google Shape;318;p60"/>
          <p:cNvSpPr>
            <a:spLocks noGrp="1"/>
          </p:cNvSpPr>
          <p:nvPr>
            <p:ph type="pic" idx="2"/>
          </p:nvPr>
        </p:nvSpPr>
        <p:spPr>
          <a:xfrm>
            <a:off x="228600" y="250371"/>
            <a:ext cx="2259858" cy="2188030"/>
          </a:xfrm>
          <a:prstGeom prst="rect">
            <a:avLst/>
          </a:prstGeom>
          <a:noFill/>
          <a:ln>
            <a:noFill/>
          </a:ln>
        </p:spPr>
      </p:sp>
      <p:sp>
        <p:nvSpPr>
          <p:cNvPr id="319" name="Google Shape;319;p60"/>
          <p:cNvSpPr>
            <a:spLocks noGrp="1"/>
          </p:cNvSpPr>
          <p:nvPr>
            <p:ph type="pic" idx="3"/>
          </p:nvPr>
        </p:nvSpPr>
        <p:spPr>
          <a:xfrm>
            <a:off x="2764558" y="250371"/>
            <a:ext cx="2259859" cy="2188030"/>
          </a:xfrm>
          <a:prstGeom prst="rect">
            <a:avLst/>
          </a:prstGeom>
          <a:noFill/>
          <a:ln>
            <a:noFill/>
          </a:ln>
        </p:spPr>
      </p:sp>
      <p:sp>
        <p:nvSpPr>
          <p:cNvPr id="320" name="Google Shape;320;p60"/>
          <p:cNvSpPr>
            <a:spLocks noGrp="1"/>
          </p:cNvSpPr>
          <p:nvPr>
            <p:ph type="pic" idx="4"/>
          </p:nvPr>
        </p:nvSpPr>
        <p:spPr>
          <a:xfrm>
            <a:off x="5300517" y="250371"/>
            <a:ext cx="2243283" cy="2188030"/>
          </a:xfrm>
          <a:prstGeom prst="rect">
            <a:avLst/>
          </a:prstGeom>
          <a:noFill/>
          <a:ln>
            <a:noFill/>
          </a:ln>
        </p:spPr>
      </p:sp>
      <p:sp>
        <p:nvSpPr>
          <p:cNvPr id="321" name="Google Shape;321;p60"/>
          <p:cNvSpPr>
            <a:spLocks noGrp="1"/>
          </p:cNvSpPr>
          <p:nvPr>
            <p:ph type="pic" idx="5"/>
          </p:nvPr>
        </p:nvSpPr>
        <p:spPr>
          <a:xfrm>
            <a:off x="228600" y="2711014"/>
            <a:ext cx="2259858" cy="2188030"/>
          </a:xfrm>
          <a:prstGeom prst="rect">
            <a:avLst/>
          </a:prstGeom>
          <a:noFill/>
          <a:ln>
            <a:noFill/>
          </a:ln>
        </p:spPr>
      </p:sp>
      <p:sp>
        <p:nvSpPr>
          <p:cNvPr id="322" name="Google Shape;322;p60"/>
          <p:cNvSpPr>
            <a:spLocks noGrp="1"/>
          </p:cNvSpPr>
          <p:nvPr>
            <p:ph type="pic" idx="6"/>
          </p:nvPr>
        </p:nvSpPr>
        <p:spPr>
          <a:xfrm>
            <a:off x="228600" y="5171657"/>
            <a:ext cx="2259858" cy="2197501"/>
          </a:xfrm>
          <a:prstGeom prst="rect">
            <a:avLst/>
          </a:prstGeom>
          <a:noFill/>
          <a:ln>
            <a:noFill/>
          </a:ln>
        </p:spPr>
      </p:sp>
      <p:sp>
        <p:nvSpPr>
          <p:cNvPr id="323" name="Google Shape;323;p60"/>
          <p:cNvSpPr>
            <a:spLocks noGrp="1"/>
          </p:cNvSpPr>
          <p:nvPr>
            <p:ph type="pic" idx="7"/>
          </p:nvPr>
        </p:nvSpPr>
        <p:spPr>
          <a:xfrm>
            <a:off x="228600" y="7641772"/>
            <a:ext cx="2259858" cy="2188029"/>
          </a:xfrm>
          <a:prstGeom prst="rect">
            <a:avLst/>
          </a:prstGeom>
          <a:noFill/>
          <a:ln>
            <a:noFill/>
          </a:ln>
        </p:spPr>
      </p:sp>
      <p:sp>
        <p:nvSpPr>
          <p:cNvPr id="324" name="Google Shape;324;p60"/>
          <p:cNvSpPr>
            <a:spLocks noGrp="1"/>
          </p:cNvSpPr>
          <p:nvPr>
            <p:ph type="pic" idx="8"/>
          </p:nvPr>
        </p:nvSpPr>
        <p:spPr>
          <a:xfrm>
            <a:off x="2764558" y="7641772"/>
            <a:ext cx="2259859" cy="2188029"/>
          </a:xfrm>
          <a:prstGeom prst="rect">
            <a:avLst/>
          </a:prstGeom>
          <a:noFill/>
          <a:ln>
            <a:noFill/>
          </a:ln>
        </p:spPr>
      </p:sp>
      <p:sp>
        <p:nvSpPr>
          <p:cNvPr id="325" name="Google Shape;325;p60"/>
          <p:cNvSpPr>
            <a:spLocks noGrp="1"/>
          </p:cNvSpPr>
          <p:nvPr>
            <p:ph type="pic" idx="9"/>
          </p:nvPr>
        </p:nvSpPr>
        <p:spPr>
          <a:xfrm>
            <a:off x="5300517" y="7641772"/>
            <a:ext cx="2243283" cy="2188029"/>
          </a:xfrm>
          <a:prstGeom prst="rect">
            <a:avLst/>
          </a:prstGeom>
          <a:noFill/>
          <a:ln>
            <a:noFill/>
          </a:ln>
        </p:spPr>
      </p:sp>
      <p:sp>
        <p:nvSpPr>
          <p:cNvPr id="326" name="Google Shape;326;p60"/>
          <p:cNvSpPr txBox="1">
            <a:spLocks noGrp="1"/>
          </p:cNvSpPr>
          <p:nvPr>
            <p:ph type="body" idx="1"/>
          </p:nvPr>
        </p:nvSpPr>
        <p:spPr>
          <a:xfrm>
            <a:off x="2083154"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27" name="Google Shape;327;p60"/>
          <p:cNvSpPr txBox="1">
            <a:spLocks noGrp="1"/>
          </p:cNvSpPr>
          <p:nvPr>
            <p:ph type="body" idx="13"/>
          </p:nvPr>
        </p:nvSpPr>
        <p:spPr>
          <a:xfrm>
            <a:off x="4619113"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28" name="Google Shape;328;p60"/>
          <p:cNvSpPr txBox="1">
            <a:spLocks noGrp="1"/>
          </p:cNvSpPr>
          <p:nvPr>
            <p:ph type="body" idx="14"/>
          </p:nvPr>
        </p:nvSpPr>
        <p:spPr>
          <a:xfrm>
            <a:off x="7138496"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29" name="Google Shape;329;p60"/>
          <p:cNvSpPr txBox="1">
            <a:spLocks noGrp="1"/>
          </p:cNvSpPr>
          <p:nvPr>
            <p:ph type="body" idx="15"/>
          </p:nvPr>
        </p:nvSpPr>
        <p:spPr>
          <a:xfrm>
            <a:off x="2083154"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30" name="Google Shape;330;p60"/>
          <p:cNvSpPr txBox="1">
            <a:spLocks noGrp="1"/>
          </p:cNvSpPr>
          <p:nvPr>
            <p:ph type="body" idx="16"/>
          </p:nvPr>
        </p:nvSpPr>
        <p:spPr>
          <a:xfrm>
            <a:off x="2083154"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31" name="Google Shape;331;p60"/>
          <p:cNvSpPr txBox="1">
            <a:spLocks noGrp="1"/>
          </p:cNvSpPr>
          <p:nvPr>
            <p:ph type="body" idx="17"/>
          </p:nvPr>
        </p:nvSpPr>
        <p:spPr>
          <a:xfrm>
            <a:off x="2083154"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32" name="Google Shape;332;p60"/>
          <p:cNvSpPr txBox="1">
            <a:spLocks noGrp="1"/>
          </p:cNvSpPr>
          <p:nvPr>
            <p:ph type="body" idx="18"/>
          </p:nvPr>
        </p:nvSpPr>
        <p:spPr>
          <a:xfrm>
            <a:off x="4619113"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33" name="Google Shape;333;p60"/>
          <p:cNvSpPr txBox="1">
            <a:spLocks noGrp="1"/>
          </p:cNvSpPr>
          <p:nvPr>
            <p:ph type="body" idx="19"/>
          </p:nvPr>
        </p:nvSpPr>
        <p:spPr>
          <a:xfrm>
            <a:off x="7138496"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34" name="Google Shape;334;p60"/>
          <p:cNvSpPr txBox="1">
            <a:spLocks noGrp="1"/>
          </p:cNvSpPr>
          <p:nvPr>
            <p:ph type="body" idx="20"/>
          </p:nvPr>
        </p:nvSpPr>
        <p:spPr>
          <a:xfrm>
            <a:off x="2764559" y="2709445"/>
            <a:ext cx="4779241" cy="4657598"/>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35" name="Google Shape;335;p60"/>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5_12-Pictures (3x4, with Border)">
  <p:cSld name="5_12-Pictures (3x4, with Border)">
    <p:spTree>
      <p:nvGrpSpPr>
        <p:cNvPr id="1" name="Shape 336"/>
        <p:cNvGrpSpPr/>
        <p:nvPr/>
      </p:nvGrpSpPr>
      <p:grpSpPr>
        <a:xfrm>
          <a:off x="0" y="0"/>
          <a:ext cx="0" cy="0"/>
          <a:chOff x="0" y="0"/>
          <a:chExt cx="0" cy="0"/>
        </a:xfrm>
      </p:grpSpPr>
      <p:sp>
        <p:nvSpPr>
          <p:cNvPr id="337" name="Google Shape;337;p61"/>
          <p:cNvSpPr>
            <a:spLocks noGrp="1"/>
          </p:cNvSpPr>
          <p:nvPr>
            <p:ph type="pic" idx="2"/>
          </p:nvPr>
        </p:nvSpPr>
        <p:spPr>
          <a:xfrm>
            <a:off x="5283941" y="5171657"/>
            <a:ext cx="2259859" cy="2197501"/>
          </a:xfrm>
          <a:prstGeom prst="rect">
            <a:avLst/>
          </a:prstGeom>
          <a:noFill/>
          <a:ln>
            <a:noFill/>
          </a:ln>
        </p:spPr>
      </p:sp>
      <p:sp>
        <p:nvSpPr>
          <p:cNvPr id="338" name="Google Shape;338;p61"/>
          <p:cNvSpPr txBox="1">
            <a:spLocks noGrp="1"/>
          </p:cNvSpPr>
          <p:nvPr>
            <p:ph type="body" idx="1"/>
          </p:nvPr>
        </p:nvSpPr>
        <p:spPr>
          <a:xfrm>
            <a:off x="7138496"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39" name="Google Shape;339;p61"/>
          <p:cNvSpPr>
            <a:spLocks noGrp="1"/>
          </p:cNvSpPr>
          <p:nvPr>
            <p:ph type="pic" idx="3"/>
          </p:nvPr>
        </p:nvSpPr>
        <p:spPr>
          <a:xfrm>
            <a:off x="228600" y="250371"/>
            <a:ext cx="2259858" cy="2188030"/>
          </a:xfrm>
          <a:prstGeom prst="rect">
            <a:avLst/>
          </a:prstGeom>
          <a:noFill/>
          <a:ln>
            <a:noFill/>
          </a:ln>
        </p:spPr>
      </p:sp>
      <p:sp>
        <p:nvSpPr>
          <p:cNvPr id="340" name="Google Shape;340;p61"/>
          <p:cNvSpPr>
            <a:spLocks noGrp="1"/>
          </p:cNvSpPr>
          <p:nvPr>
            <p:ph type="pic" idx="4"/>
          </p:nvPr>
        </p:nvSpPr>
        <p:spPr>
          <a:xfrm>
            <a:off x="2764558" y="250371"/>
            <a:ext cx="2259859" cy="2188030"/>
          </a:xfrm>
          <a:prstGeom prst="rect">
            <a:avLst/>
          </a:prstGeom>
          <a:noFill/>
          <a:ln>
            <a:noFill/>
          </a:ln>
        </p:spPr>
      </p:sp>
      <p:sp>
        <p:nvSpPr>
          <p:cNvPr id="341" name="Google Shape;341;p61"/>
          <p:cNvSpPr>
            <a:spLocks noGrp="1"/>
          </p:cNvSpPr>
          <p:nvPr>
            <p:ph type="pic" idx="5"/>
          </p:nvPr>
        </p:nvSpPr>
        <p:spPr>
          <a:xfrm>
            <a:off x="5300517" y="250371"/>
            <a:ext cx="2243283" cy="2188030"/>
          </a:xfrm>
          <a:prstGeom prst="rect">
            <a:avLst/>
          </a:prstGeom>
          <a:noFill/>
          <a:ln>
            <a:noFill/>
          </a:ln>
        </p:spPr>
      </p:sp>
      <p:sp>
        <p:nvSpPr>
          <p:cNvPr id="342" name="Google Shape;342;p61"/>
          <p:cNvSpPr>
            <a:spLocks noGrp="1"/>
          </p:cNvSpPr>
          <p:nvPr>
            <p:ph type="pic" idx="6"/>
          </p:nvPr>
        </p:nvSpPr>
        <p:spPr>
          <a:xfrm>
            <a:off x="5283941" y="2711014"/>
            <a:ext cx="2259859" cy="2188030"/>
          </a:xfrm>
          <a:prstGeom prst="rect">
            <a:avLst/>
          </a:prstGeom>
          <a:noFill/>
          <a:ln>
            <a:noFill/>
          </a:ln>
        </p:spPr>
      </p:sp>
      <p:sp>
        <p:nvSpPr>
          <p:cNvPr id="343" name="Google Shape;343;p61"/>
          <p:cNvSpPr>
            <a:spLocks noGrp="1"/>
          </p:cNvSpPr>
          <p:nvPr>
            <p:ph type="pic" idx="7"/>
          </p:nvPr>
        </p:nvSpPr>
        <p:spPr>
          <a:xfrm>
            <a:off x="228599" y="2711013"/>
            <a:ext cx="4795817" cy="4658145"/>
          </a:xfrm>
          <a:prstGeom prst="rect">
            <a:avLst/>
          </a:prstGeom>
          <a:noFill/>
          <a:ln>
            <a:noFill/>
          </a:ln>
        </p:spPr>
      </p:sp>
      <p:sp>
        <p:nvSpPr>
          <p:cNvPr id="344" name="Google Shape;344;p61"/>
          <p:cNvSpPr>
            <a:spLocks noGrp="1"/>
          </p:cNvSpPr>
          <p:nvPr>
            <p:ph type="pic" idx="8"/>
          </p:nvPr>
        </p:nvSpPr>
        <p:spPr>
          <a:xfrm>
            <a:off x="228600" y="7641772"/>
            <a:ext cx="2259858" cy="2188029"/>
          </a:xfrm>
          <a:prstGeom prst="rect">
            <a:avLst/>
          </a:prstGeom>
          <a:noFill/>
          <a:ln>
            <a:noFill/>
          </a:ln>
        </p:spPr>
      </p:sp>
      <p:sp>
        <p:nvSpPr>
          <p:cNvPr id="345" name="Google Shape;345;p61"/>
          <p:cNvSpPr>
            <a:spLocks noGrp="1"/>
          </p:cNvSpPr>
          <p:nvPr>
            <p:ph type="pic" idx="9"/>
          </p:nvPr>
        </p:nvSpPr>
        <p:spPr>
          <a:xfrm>
            <a:off x="2764558" y="7641772"/>
            <a:ext cx="2259859" cy="2188029"/>
          </a:xfrm>
          <a:prstGeom prst="rect">
            <a:avLst/>
          </a:prstGeom>
          <a:noFill/>
          <a:ln>
            <a:noFill/>
          </a:ln>
        </p:spPr>
      </p:sp>
      <p:sp>
        <p:nvSpPr>
          <p:cNvPr id="346" name="Google Shape;346;p61"/>
          <p:cNvSpPr>
            <a:spLocks noGrp="1"/>
          </p:cNvSpPr>
          <p:nvPr>
            <p:ph type="pic" idx="13"/>
          </p:nvPr>
        </p:nvSpPr>
        <p:spPr>
          <a:xfrm>
            <a:off x="5300517" y="7641772"/>
            <a:ext cx="2243283" cy="2188029"/>
          </a:xfrm>
          <a:prstGeom prst="rect">
            <a:avLst/>
          </a:prstGeom>
          <a:noFill/>
          <a:ln>
            <a:noFill/>
          </a:ln>
        </p:spPr>
      </p:sp>
      <p:sp>
        <p:nvSpPr>
          <p:cNvPr id="347" name="Google Shape;347;p61"/>
          <p:cNvSpPr txBox="1">
            <a:spLocks noGrp="1"/>
          </p:cNvSpPr>
          <p:nvPr>
            <p:ph type="body" idx="14"/>
          </p:nvPr>
        </p:nvSpPr>
        <p:spPr>
          <a:xfrm>
            <a:off x="2083154"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48" name="Google Shape;348;p61"/>
          <p:cNvSpPr txBox="1">
            <a:spLocks noGrp="1"/>
          </p:cNvSpPr>
          <p:nvPr>
            <p:ph type="body" idx="15"/>
          </p:nvPr>
        </p:nvSpPr>
        <p:spPr>
          <a:xfrm>
            <a:off x="4619113"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49" name="Google Shape;349;p61"/>
          <p:cNvSpPr txBox="1">
            <a:spLocks noGrp="1"/>
          </p:cNvSpPr>
          <p:nvPr>
            <p:ph type="body" idx="16"/>
          </p:nvPr>
        </p:nvSpPr>
        <p:spPr>
          <a:xfrm>
            <a:off x="7138496"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50" name="Google Shape;350;p61"/>
          <p:cNvSpPr txBox="1">
            <a:spLocks noGrp="1"/>
          </p:cNvSpPr>
          <p:nvPr>
            <p:ph type="body" idx="17"/>
          </p:nvPr>
        </p:nvSpPr>
        <p:spPr>
          <a:xfrm>
            <a:off x="7138496"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51" name="Google Shape;351;p61"/>
          <p:cNvSpPr txBox="1">
            <a:spLocks noGrp="1"/>
          </p:cNvSpPr>
          <p:nvPr>
            <p:ph type="body" idx="18"/>
          </p:nvPr>
        </p:nvSpPr>
        <p:spPr>
          <a:xfrm>
            <a:off x="4619111" y="6993091"/>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52" name="Google Shape;352;p61"/>
          <p:cNvSpPr txBox="1">
            <a:spLocks noGrp="1"/>
          </p:cNvSpPr>
          <p:nvPr>
            <p:ph type="body" idx="19"/>
          </p:nvPr>
        </p:nvSpPr>
        <p:spPr>
          <a:xfrm>
            <a:off x="2083154"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53" name="Google Shape;353;p61"/>
          <p:cNvSpPr txBox="1">
            <a:spLocks noGrp="1"/>
          </p:cNvSpPr>
          <p:nvPr>
            <p:ph type="body" idx="20"/>
          </p:nvPr>
        </p:nvSpPr>
        <p:spPr>
          <a:xfrm>
            <a:off x="4619113"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54" name="Google Shape;354;p61"/>
          <p:cNvSpPr txBox="1">
            <a:spLocks noGrp="1"/>
          </p:cNvSpPr>
          <p:nvPr>
            <p:ph type="body" idx="21"/>
          </p:nvPr>
        </p:nvSpPr>
        <p:spPr>
          <a:xfrm>
            <a:off x="7138496"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55" name="Google Shape;355;p61"/>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_12-Pictures (3x4, with Border)">
  <p:cSld name="1_12-Pictures (3x4, with Border)">
    <p:spTree>
      <p:nvGrpSpPr>
        <p:cNvPr id="1" name="Shape 356"/>
        <p:cNvGrpSpPr/>
        <p:nvPr/>
      </p:nvGrpSpPr>
      <p:grpSpPr>
        <a:xfrm>
          <a:off x="0" y="0"/>
          <a:ext cx="0" cy="0"/>
          <a:chOff x="0" y="0"/>
          <a:chExt cx="0" cy="0"/>
        </a:xfrm>
      </p:grpSpPr>
      <p:sp>
        <p:nvSpPr>
          <p:cNvPr id="357" name="Google Shape;357;p62"/>
          <p:cNvSpPr>
            <a:spLocks noGrp="1"/>
          </p:cNvSpPr>
          <p:nvPr>
            <p:ph type="pic" idx="2"/>
          </p:nvPr>
        </p:nvSpPr>
        <p:spPr>
          <a:xfrm>
            <a:off x="228600" y="250371"/>
            <a:ext cx="2259858" cy="2188030"/>
          </a:xfrm>
          <a:prstGeom prst="rect">
            <a:avLst/>
          </a:prstGeom>
          <a:noFill/>
          <a:ln>
            <a:noFill/>
          </a:ln>
        </p:spPr>
      </p:sp>
      <p:sp>
        <p:nvSpPr>
          <p:cNvPr id="358" name="Google Shape;358;p62"/>
          <p:cNvSpPr>
            <a:spLocks noGrp="1"/>
          </p:cNvSpPr>
          <p:nvPr>
            <p:ph type="pic" idx="3"/>
          </p:nvPr>
        </p:nvSpPr>
        <p:spPr>
          <a:xfrm>
            <a:off x="2764558" y="250371"/>
            <a:ext cx="2259859" cy="2188030"/>
          </a:xfrm>
          <a:prstGeom prst="rect">
            <a:avLst/>
          </a:prstGeom>
          <a:noFill/>
          <a:ln>
            <a:noFill/>
          </a:ln>
        </p:spPr>
      </p:sp>
      <p:sp>
        <p:nvSpPr>
          <p:cNvPr id="359" name="Google Shape;359;p62"/>
          <p:cNvSpPr>
            <a:spLocks noGrp="1"/>
          </p:cNvSpPr>
          <p:nvPr>
            <p:ph type="pic" idx="4"/>
          </p:nvPr>
        </p:nvSpPr>
        <p:spPr>
          <a:xfrm>
            <a:off x="5300517" y="250371"/>
            <a:ext cx="2243283" cy="2188030"/>
          </a:xfrm>
          <a:prstGeom prst="rect">
            <a:avLst/>
          </a:prstGeom>
          <a:noFill/>
          <a:ln>
            <a:noFill/>
          </a:ln>
        </p:spPr>
      </p:sp>
      <p:sp>
        <p:nvSpPr>
          <p:cNvPr id="360" name="Google Shape;360;p62"/>
          <p:cNvSpPr>
            <a:spLocks noGrp="1"/>
          </p:cNvSpPr>
          <p:nvPr>
            <p:ph type="pic" idx="5"/>
          </p:nvPr>
        </p:nvSpPr>
        <p:spPr>
          <a:xfrm>
            <a:off x="228600" y="2711014"/>
            <a:ext cx="2259858" cy="2188030"/>
          </a:xfrm>
          <a:prstGeom prst="rect">
            <a:avLst/>
          </a:prstGeom>
          <a:noFill/>
          <a:ln>
            <a:noFill/>
          </a:ln>
        </p:spPr>
      </p:sp>
      <p:sp>
        <p:nvSpPr>
          <p:cNvPr id="361" name="Google Shape;361;p62"/>
          <p:cNvSpPr>
            <a:spLocks noGrp="1"/>
          </p:cNvSpPr>
          <p:nvPr>
            <p:ph type="pic" idx="6"/>
          </p:nvPr>
        </p:nvSpPr>
        <p:spPr>
          <a:xfrm>
            <a:off x="2764558" y="2711014"/>
            <a:ext cx="2259859" cy="2188030"/>
          </a:xfrm>
          <a:prstGeom prst="rect">
            <a:avLst/>
          </a:prstGeom>
          <a:noFill/>
          <a:ln>
            <a:noFill/>
          </a:ln>
        </p:spPr>
      </p:sp>
      <p:sp>
        <p:nvSpPr>
          <p:cNvPr id="362" name="Google Shape;362;p62"/>
          <p:cNvSpPr>
            <a:spLocks noGrp="1"/>
          </p:cNvSpPr>
          <p:nvPr>
            <p:ph type="pic" idx="7"/>
          </p:nvPr>
        </p:nvSpPr>
        <p:spPr>
          <a:xfrm>
            <a:off x="5300517" y="2711014"/>
            <a:ext cx="2243283" cy="2188030"/>
          </a:xfrm>
          <a:prstGeom prst="rect">
            <a:avLst/>
          </a:prstGeom>
          <a:noFill/>
          <a:ln>
            <a:noFill/>
          </a:ln>
        </p:spPr>
      </p:sp>
      <p:sp>
        <p:nvSpPr>
          <p:cNvPr id="363" name="Google Shape;363;p62"/>
          <p:cNvSpPr>
            <a:spLocks noGrp="1"/>
          </p:cNvSpPr>
          <p:nvPr>
            <p:ph type="pic" idx="8"/>
          </p:nvPr>
        </p:nvSpPr>
        <p:spPr>
          <a:xfrm>
            <a:off x="228600" y="5171657"/>
            <a:ext cx="2259858" cy="2197501"/>
          </a:xfrm>
          <a:prstGeom prst="rect">
            <a:avLst/>
          </a:prstGeom>
          <a:noFill/>
          <a:ln>
            <a:noFill/>
          </a:ln>
        </p:spPr>
      </p:sp>
      <p:sp>
        <p:nvSpPr>
          <p:cNvPr id="364" name="Google Shape;364;p62"/>
          <p:cNvSpPr>
            <a:spLocks noGrp="1"/>
          </p:cNvSpPr>
          <p:nvPr>
            <p:ph type="pic" idx="9"/>
          </p:nvPr>
        </p:nvSpPr>
        <p:spPr>
          <a:xfrm>
            <a:off x="2764558" y="5171657"/>
            <a:ext cx="2259859" cy="2197501"/>
          </a:xfrm>
          <a:prstGeom prst="rect">
            <a:avLst/>
          </a:prstGeom>
          <a:noFill/>
          <a:ln>
            <a:noFill/>
          </a:ln>
        </p:spPr>
      </p:sp>
      <p:sp>
        <p:nvSpPr>
          <p:cNvPr id="365" name="Google Shape;365;p62"/>
          <p:cNvSpPr>
            <a:spLocks noGrp="1"/>
          </p:cNvSpPr>
          <p:nvPr>
            <p:ph type="pic" idx="13"/>
          </p:nvPr>
        </p:nvSpPr>
        <p:spPr>
          <a:xfrm>
            <a:off x="5300519" y="5171657"/>
            <a:ext cx="2243281" cy="2197501"/>
          </a:xfrm>
          <a:prstGeom prst="rect">
            <a:avLst/>
          </a:prstGeom>
          <a:noFill/>
          <a:ln>
            <a:noFill/>
          </a:ln>
        </p:spPr>
      </p:sp>
      <p:sp>
        <p:nvSpPr>
          <p:cNvPr id="366" name="Google Shape;366;p62"/>
          <p:cNvSpPr>
            <a:spLocks noGrp="1"/>
          </p:cNvSpPr>
          <p:nvPr>
            <p:ph type="pic" idx="14"/>
          </p:nvPr>
        </p:nvSpPr>
        <p:spPr>
          <a:xfrm>
            <a:off x="228600" y="7641772"/>
            <a:ext cx="2259858" cy="2188029"/>
          </a:xfrm>
          <a:prstGeom prst="rect">
            <a:avLst/>
          </a:prstGeom>
          <a:noFill/>
          <a:ln>
            <a:noFill/>
          </a:ln>
        </p:spPr>
      </p:sp>
      <p:sp>
        <p:nvSpPr>
          <p:cNvPr id="367" name="Google Shape;367;p62"/>
          <p:cNvSpPr>
            <a:spLocks noGrp="1"/>
          </p:cNvSpPr>
          <p:nvPr>
            <p:ph type="pic" idx="15"/>
          </p:nvPr>
        </p:nvSpPr>
        <p:spPr>
          <a:xfrm>
            <a:off x="2764558" y="7641772"/>
            <a:ext cx="2259859" cy="2188029"/>
          </a:xfrm>
          <a:prstGeom prst="rect">
            <a:avLst/>
          </a:prstGeom>
          <a:noFill/>
          <a:ln>
            <a:noFill/>
          </a:ln>
        </p:spPr>
      </p:sp>
      <p:sp>
        <p:nvSpPr>
          <p:cNvPr id="368" name="Google Shape;368;p62"/>
          <p:cNvSpPr>
            <a:spLocks noGrp="1"/>
          </p:cNvSpPr>
          <p:nvPr>
            <p:ph type="pic" idx="16"/>
          </p:nvPr>
        </p:nvSpPr>
        <p:spPr>
          <a:xfrm>
            <a:off x="5300517" y="7641772"/>
            <a:ext cx="2243283" cy="2188029"/>
          </a:xfrm>
          <a:prstGeom prst="rect">
            <a:avLst/>
          </a:prstGeom>
          <a:noFill/>
          <a:ln>
            <a:noFill/>
          </a:ln>
        </p:spPr>
      </p:sp>
      <p:sp>
        <p:nvSpPr>
          <p:cNvPr id="369" name="Google Shape;369;p62"/>
          <p:cNvSpPr txBox="1">
            <a:spLocks noGrp="1"/>
          </p:cNvSpPr>
          <p:nvPr>
            <p:ph type="body" idx="1"/>
          </p:nvPr>
        </p:nvSpPr>
        <p:spPr>
          <a:xfrm>
            <a:off x="2083154"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0" name="Google Shape;370;p62"/>
          <p:cNvSpPr txBox="1">
            <a:spLocks noGrp="1"/>
          </p:cNvSpPr>
          <p:nvPr>
            <p:ph type="body" idx="17"/>
          </p:nvPr>
        </p:nvSpPr>
        <p:spPr>
          <a:xfrm>
            <a:off x="4619113"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1" name="Google Shape;371;p62"/>
          <p:cNvSpPr txBox="1">
            <a:spLocks noGrp="1"/>
          </p:cNvSpPr>
          <p:nvPr>
            <p:ph type="body" idx="18"/>
          </p:nvPr>
        </p:nvSpPr>
        <p:spPr>
          <a:xfrm>
            <a:off x="7138496" y="2062334"/>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2" name="Google Shape;372;p62"/>
          <p:cNvSpPr txBox="1">
            <a:spLocks noGrp="1"/>
          </p:cNvSpPr>
          <p:nvPr>
            <p:ph type="body" idx="19"/>
          </p:nvPr>
        </p:nvSpPr>
        <p:spPr>
          <a:xfrm>
            <a:off x="2083154"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3" name="Google Shape;373;p62"/>
          <p:cNvSpPr txBox="1">
            <a:spLocks noGrp="1"/>
          </p:cNvSpPr>
          <p:nvPr>
            <p:ph type="body" idx="20"/>
          </p:nvPr>
        </p:nvSpPr>
        <p:spPr>
          <a:xfrm>
            <a:off x="4619113"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4" name="Google Shape;374;p62"/>
          <p:cNvSpPr txBox="1">
            <a:spLocks noGrp="1"/>
          </p:cNvSpPr>
          <p:nvPr>
            <p:ph type="body" idx="21"/>
          </p:nvPr>
        </p:nvSpPr>
        <p:spPr>
          <a:xfrm>
            <a:off x="7138496" y="4522978"/>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5" name="Google Shape;375;p62"/>
          <p:cNvSpPr txBox="1">
            <a:spLocks noGrp="1"/>
          </p:cNvSpPr>
          <p:nvPr>
            <p:ph type="body" idx="22"/>
          </p:nvPr>
        </p:nvSpPr>
        <p:spPr>
          <a:xfrm>
            <a:off x="2083154"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6" name="Google Shape;376;p62"/>
          <p:cNvSpPr txBox="1">
            <a:spLocks noGrp="1"/>
          </p:cNvSpPr>
          <p:nvPr>
            <p:ph type="body" idx="23"/>
          </p:nvPr>
        </p:nvSpPr>
        <p:spPr>
          <a:xfrm>
            <a:off x="4619113"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7" name="Google Shape;377;p62"/>
          <p:cNvSpPr txBox="1">
            <a:spLocks noGrp="1"/>
          </p:cNvSpPr>
          <p:nvPr>
            <p:ph type="body" idx="24"/>
          </p:nvPr>
        </p:nvSpPr>
        <p:spPr>
          <a:xfrm>
            <a:off x="7138496" y="6993093"/>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8" name="Google Shape;378;p62"/>
          <p:cNvSpPr txBox="1">
            <a:spLocks noGrp="1"/>
          </p:cNvSpPr>
          <p:nvPr>
            <p:ph type="body" idx="25"/>
          </p:nvPr>
        </p:nvSpPr>
        <p:spPr>
          <a:xfrm>
            <a:off x="2083154"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9" name="Google Shape;379;p62"/>
          <p:cNvSpPr txBox="1">
            <a:spLocks noGrp="1"/>
          </p:cNvSpPr>
          <p:nvPr>
            <p:ph type="body" idx="26"/>
          </p:nvPr>
        </p:nvSpPr>
        <p:spPr>
          <a:xfrm>
            <a:off x="4619113"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80" name="Google Shape;380;p62"/>
          <p:cNvSpPr txBox="1">
            <a:spLocks noGrp="1"/>
          </p:cNvSpPr>
          <p:nvPr>
            <p:ph type="body" idx="27"/>
          </p:nvPr>
        </p:nvSpPr>
        <p:spPr>
          <a:xfrm>
            <a:off x="7138496" y="9453735"/>
            <a:ext cx="405305"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81" name="Google Shape;381;p62"/>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6 Pictures (2x3, No Border)">
  <p:cSld name="6 Pictures (2x3, No Border)">
    <p:spTree>
      <p:nvGrpSpPr>
        <p:cNvPr id="1" name="Shape 382"/>
        <p:cNvGrpSpPr/>
        <p:nvPr/>
      </p:nvGrpSpPr>
      <p:grpSpPr>
        <a:xfrm>
          <a:off x="0" y="0"/>
          <a:ext cx="0" cy="0"/>
          <a:chOff x="0" y="0"/>
          <a:chExt cx="0" cy="0"/>
        </a:xfrm>
      </p:grpSpPr>
      <p:sp>
        <p:nvSpPr>
          <p:cNvPr id="383" name="Google Shape;383;p63"/>
          <p:cNvSpPr>
            <a:spLocks noGrp="1"/>
          </p:cNvSpPr>
          <p:nvPr>
            <p:ph type="pic" idx="2"/>
          </p:nvPr>
        </p:nvSpPr>
        <p:spPr>
          <a:xfrm>
            <a:off x="0" y="0"/>
            <a:ext cx="3886200" cy="3355848"/>
          </a:xfrm>
          <a:prstGeom prst="rect">
            <a:avLst/>
          </a:prstGeom>
          <a:noFill/>
          <a:ln>
            <a:noFill/>
          </a:ln>
        </p:spPr>
      </p:sp>
      <p:sp>
        <p:nvSpPr>
          <p:cNvPr id="384" name="Google Shape;384;p63"/>
          <p:cNvSpPr>
            <a:spLocks noGrp="1"/>
          </p:cNvSpPr>
          <p:nvPr>
            <p:ph type="pic" idx="3"/>
          </p:nvPr>
        </p:nvSpPr>
        <p:spPr>
          <a:xfrm>
            <a:off x="3886200" y="0"/>
            <a:ext cx="3886200" cy="3355848"/>
          </a:xfrm>
          <a:prstGeom prst="rect">
            <a:avLst/>
          </a:prstGeom>
          <a:noFill/>
          <a:ln>
            <a:noFill/>
          </a:ln>
        </p:spPr>
      </p:sp>
      <p:sp>
        <p:nvSpPr>
          <p:cNvPr id="385" name="Google Shape;385;p63"/>
          <p:cNvSpPr>
            <a:spLocks noGrp="1"/>
          </p:cNvSpPr>
          <p:nvPr>
            <p:ph type="pic" idx="4"/>
          </p:nvPr>
        </p:nvSpPr>
        <p:spPr>
          <a:xfrm>
            <a:off x="0" y="3351276"/>
            <a:ext cx="3886200" cy="3355848"/>
          </a:xfrm>
          <a:prstGeom prst="rect">
            <a:avLst/>
          </a:prstGeom>
          <a:noFill/>
          <a:ln>
            <a:noFill/>
          </a:ln>
        </p:spPr>
      </p:sp>
      <p:sp>
        <p:nvSpPr>
          <p:cNvPr id="386" name="Google Shape;386;p63"/>
          <p:cNvSpPr>
            <a:spLocks noGrp="1"/>
          </p:cNvSpPr>
          <p:nvPr>
            <p:ph type="pic" idx="5"/>
          </p:nvPr>
        </p:nvSpPr>
        <p:spPr>
          <a:xfrm>
            <a:off x="3886200" y="3351276"/>
            <a:ext cx="3886200" cy="3355848"/>
          </a:xfrm>
          <a:prstGeom prst="rect">
            <a:avLst/>
          </a:prstGeom>
          <a:noFill/>
          <a:ln>
            <a:noFill/>
          </a:ln>
        </p:spPr>
      </p:sp>
      <p:sp>
        <p:nvSpPr>
          <p:cNvPr id="387" name="Google Shape;387;p63"/>
          <p:cNvSpPr>
            <a:spLocks noGrp="1"/>
          </p:cNvSpPr>
          <p:nvPr>
            <p:ph type="pic" idx="6"/>
          </p:nvPr>
        </p:nvSpPr>
        <p:spPr>
          <a:xfrm>
            <a:off x="0" y="6702552"/>
            <a:ext cx="3886200" cy="3355848"/>
          </a:xfrm>
          <a:prstGeom prst="rect">
            <a:avLst/>
          </a:prstGeom>
          <a:noFill/>
          <a:ln>
            <a:noFill/>
          </a:ln>
        </p:spPr>
      </p:sp>
      <p:sp>
        <p:nvSpPr>
          <p:cNvPr id="388" name="Google Shape;388;p63"/>
          <p:cNvSpPr>
            <a:spLocks noGrp="1"/>
          </p:cNvSpPr>
          <p:nvPr>
            <p:ph type="pic" idx="7"/>
          </p:nvPr>
        </p:nvSpPr>
        <p:spPr>
          <a:xfrm>
            <a:off x="3886200" y="6702552"/>
            <a:ext cx="3886200" cy="3355848"/>
          </a:xfrm>
          <a:prstGeom prst="rect">
            <a:avLst/>
          </a:prstGeom>
          <a:noFill/>
          <a:ln>
            <a:noFill/>
          </a:ln>
        </p:spPr>
      </p:sp>
      <p:sp>
        <p:nvSpPr>
          <p:cNvPr id="389" name="Google Shape;389;p63"/>
          <p:cNvSpPr txBox="1">
            <a:spLocks noGrp="1"/>
          </p:cNvSpPr>
          <p:nvPr>
            <p:ph type="body" idx="1"/>
          </p:nvPr>
        </p:nvSpPr>
        <p:spPr>
          <a:xfrm>
            <a:off x="3511296" y="2977668"/>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90" name="Google Shape;390;p63"/>
          <p:cNvSpPr txBox="1">
            <a:spLocks noGrp="1"/>
          </p:cNvSpPr>
          <p:nvPr>
            <p:ph type="body" idx="8"/>
          </p:nvPr>
        </p:nvSpPr>
        <p:spPr>
          <a:xfrm>
            <a:off x="7397495" y="2977668"/>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91" name="Google Shape;391;p63"/>
          <p:cNvSpPr txBox="1">
            <a:spLocks noGrp="1"/>
          </p:cNvSpPr>
          <p:nvPr>
            <p:ph type="body" idx="9"/>
          </p:nvPr>
        </p:nvSpPr>
        <p:spPr>
          <a:xfrm>
            <a:off x="3511296" y="6328943"/>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92" name="Google Shape;392;p63"/>
          <p:cNvSpPr txBox="1">
            <a:spLocks noGrp="1"/>
          </p:cNvSpPr>
          <p:nvPr>
            <p:ph type="body" idx="13"/>
          </p:nvPr>
        </p:nvSpPr>
        <p:spPr>
          <a:xfrm>
            <a:off x="3511296" y="96802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93" name="Google Shape;393;p63"/>
          <p:cNvSpPr txBox="1">
            <a:spLocks noGrp="1"/>
          </p:cNvSpPr>
          <p:nvPr>
            <p:ph type="body" idx="14"/>
          </p:nvPr>
        </p:nvSpPr>
        <p:spPr>
          <a:xfrm>
            <a:off x="7397495" y="6328943"/>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94" name="Google Shape;394;p63"/>
          <p:cNvSpPr txBox="1">
            <a:spLocks noGrp="1"/>
          </p:cNvSpPr>
          <p:nvPr>
            <p:ph type="body" idx="15"/>
          </p:nvPr>
        </p:nvSpPr>
        <p:spPr>
          <a:xfrm>
            <a:off x="7397495" y="96802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95" name="Google Shape;395;p63"/>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6 Pictures (2x3, Border)">
  <p:cSld name="6 Pictures (2x3, Border)">
    <p:spTree>
      <p:nvGrpSpPr>
        <p:cNvPr id="1" name="Shape 396"/>
        <p:cNvGrpSpPr/>
        <p:nvPr/>
      </p:nvGrpSpPr>
      <p:grpSpPr>
        <a:xfrm>
          <a:off x="0" y="0"/>
          <a:ext cx="0" cy="0"/>
          <a:chOff x="0" y="0"/>
          <a:chExt cx="0" cy="0"/>
        </a:xfrm>
      </p:grpSpPr>
      <p:sp>
        <p:nvSpPr>
          <p:cNvPr id="397" name="Google Shape;397;p64"/>
          <p:cNvSpPr>
            <a:spLocks noGrp="1"/>
          </p:cNvSpPr>
          <p:nvPr>
            <p:ph type="pic" idx="2"/>
          </p:nvPr>
        </p:nvSpPr>
        <p:spPr>
          <a:xfrm>
            <a:off x="228600" y="228600"/>
            <a:ext cx="3529701" cy="3048000"/>
          </a:xfrm>
          <a:prstGeom prst="rect">
            <a:avLst/>
          </a:prstGeom>
          <a:noFill/>
          <a:ln>
            <a:noFill/>
          </a:ln>
        </p:spPr>
      </p:sp>
      <p:sp>
        <p:nvSpPr>
          <p:cNvPr id="398" name="Google Shape;398;p64"/>
          <p:cNvSpPr>
            <a:spLocks noGrp="1"/>
          </p:cNvSpPr>
          <p:nvPr>
            <p:ph type="pic" idx="3"/>
          </p:nvPr>
        </p:nvSpPr>
        <p:spPr>
          <a:xfrm>
            <a:off x="4014099" y="228600"/>
            <a:ext cx="3529701" cy="3048000"/>
          </a:xfrm>
          <a:prstGeom prst="rect">
            <a:avLst/>
          </a:prstGeom>
          <a:noFill/>
          <a:ln>
            <a:noFill/>
          </a:ln>
        </p:spPr>
      </p:sp>
      <p:sp>
        <p:nvSpPr>
          <p:cNvPr id="399" name="Google Shape;399;p64"/>
          <p:cNvSpPr>
            <a:spLocks noGrp="1"/>
          </p:cNvSpPr>
          <p:nvPr>
            <p:ph type="pic" idx="4"/>
          </p:nvPr>
        </p:nvSpPr>
        <p:spPr>
          <a:xfrm>
            <a:off x="228600" y="3505200"/>
            <a:ext cx="3529701" cy="3048000"/>
          </a:xfrm>
          <a:prstGeom prst="rect">
            <a:avLst/>
          </a:prstGeom>
          <a:noFill/>
          <a:ln>
            <a:noFill/>
          </a:ln>
        </p:spPr>
      </p:sp>
      <p:sp>
        <p:nvSpPr>
          <p:cNvPr id="400" name="Google Shape;400;p64"/>
          <p:cNvSpPr>
            <a:spLocks noGrp="1"/>
          </p:cNvSpPr>
          <p:nvPr>
            <p:ph type="pic" idx="5"/>
          </p:nvPr>
        </p:nvSpPr>
        <p:spPr>
          <a:xfrm>
            <a:off x="4014099" y="3505200"/>
            <a:ext cx="3529701" cy="3048000"/>
          </a:xfrm>
          <a:prstGeom prst="rect">
            <a:avLst/>
          </a:prstGeom>
          <a:noFill/>
          <a:ln>
            <a:noFill/>
          </a:ln>
        </p:spPr>
      </p:sp>
      <p:sp>
        <p:nvSpPr>
          <p:cNvPr id="401" name="Google Shape;401;p64"/>
          <p:cNvSpPr>
            <a:spLocks noGrp="1"/>
          </p:cNvSpPr>
          <p:nvPr>
            <p:ph type="pic" idx="6"/>
          </p:nvPr>
        </p:nvSpPr>
        <p:spPr>
          <a:xfrm>
            <a:off x="228600" y="6781800"/>
            <a:ext cx="3529701" cy="3048000"/>
          </a:xfrm>
          <a:prstGeom prst="rect">
            <a:avLst/>
          </a:prstGeom>
          <a:noFill/>
          <a:ln>
            <a:noFill/>
          </a:ln>
        </p:spPr>
      </p:sp>
      <p:sp>
        <p:nvSpPr>
          <p:cNvPr id="402" name="Google Shape;402;p64"/>
          <p:cNvSpPr>
            <a:spLocks noGrp="1"/>
          </p:cNvSpPr>
          <p:nvPr>
            <p:ph type="pic" idx="7"/>
          </p:nvPr>
        </p:nvSpPr>
        <p:spPr>
          <a:xfrm>
            <a:off x="4014099" y="6781800"/>
            <a:ext cx="3529701" cy="3048000"/>
          </a:xfrm>
          <a:prstGeom prst="rect">
            <a:avLst/>
          </a:prstGeom>
          <a:noFill/>
          <a:ln>
            <a:noFill/>
          </a:ln>
        </p:spPr>
      </p:sp>
      <p:sp>
        <p:nvSpPr>
          <p:cNvPr id="403" name="Google Shape;403;p64"/>
          <p:cNvSpPr txBox="1">
            <a:spLocks noGrp="1"/>
          </p:cNvSpPr>
          <p:nvPr>
            <p:ph type="body" idx="1"/>
          </p:nvPr>
        </p:nvSpPr>
        <p:spPr>
          <a:xfrm>
            <a:off x="3383395" y="28984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04" name="Google Shape;404;p64"/>
          <p:cNvSpPr txBox="1">
            <a:spLocks noGrp="1"/>
          </p:cNvSpPr>
          <p:nvPr>
            <p:ph type="body" idx="8"/>
          </p:nvPr>
        </p:nvSpPr>
        <p:spPr>
          <a:xfrm>
            <a:off x="7168895" y="28984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05" name="Google Shape;405;p64"/>
          <p:cNvSpPr txBox="1">
            <a:spLocks noGrp="1"/>
          </p:cNvSpPr>
          <p:nvPr>
            <p:ph type="body" idx="9"/>
          </p:nvPr>
        </p:nvSpPr>
        <p:spPr>
          <a:xfrm>
            <a:off x="3383395" y="6175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06" name="Google Shape;406;p64"/>
          <p:cNvSpPr txBox="1">
            <a:spLocks noGrp="1"/>
          </p:cNvSpPr>
          <p:nvPr>
            <p:ph type="body" idx="13"/>
          </p:nvPr>
        </p:nvSpPr>
        <p:spPr>
          <a:xfrm>
            <a:off x="3383395" y="94516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07" name="Google Shape;407;p64"/>
          <p:cNvSpPr txBox="1">
            <a:spLocks noGrp="1"/>
          </p:cNvSpPr>
          <p:nvPr>
            <p:ph type="body" idx="14"/>
          </p:nvPr>
        </p:nvSpPr>
        <p:spPr>
          <a:xfrm>
            <a:off x="7168895" y="6175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08" name="Google Shape;408;p64"/>
          <p:cNvSpPr txBox="1">
            <a:spLocks noGrp="1"/>
          </p:cNvSpPr>
          <p:nvPr>
            <p:ph type="body" idx="15"/>
          </p:nvPr>
        </p:nvSpPr>
        <p:spPr>
          <a:xfrm>
            <a:off x="7168895" y="94516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09" name="Google Shape;409;p64"/>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No Title, Picture Right, Text Left">
  <p:cSld name="No Title, Picture Right, Text Left">
    <p:spTree>
      <p:nvGrpSpPr>
        <p:cNvPr id="1" name="Shape 22"/>
        <p:cNvGrpSpPr/>
        <p:nvPr/>
      </p:nvGrpSpPr>
      <p:grpSpPr>
        <a:xfrm>
          <a:off x="0" y="0"/>
          <a:ext cx="0" cy="0"/>
          <a:chOff x="0" y="0"/>
          <a:chExt cx="0" cy="0"/>
        </a:xfrm>
      </p:grpSpPr>
      <p:sp>
        <p:nvSpPr>
          <p:cNvPr id="23" name="Google Shape;23;p29"/>
          <p:cNvSpPr>
            <a:spLocks noGrp="1"/>
          </p:cNvSpPr>
          <p:nvPr>
            <p:ph type="pic" idx="2"/>
          </p:nvPr>
        </p:nvSpPr>
        <p:spPr>
          <a:xfrm>
            <a:off x="3886200" y="0"/>
            <a:ext cx="3886200" cy="10058400"/>
          </a:xfrm>
          <a:prstGeom prst="rect">
            <a:avLst/>
          </a:prstGeom>
          <a:noFill/>
          <a:ln>
            <a:noFill/>
          </a:ln>
        </p:spPr>
      </p:sp>
      <p:sp>
        <p:nvSpPr>
          <p:cNvPr id="24" name="Google Shape;24;p29"/>
          <p:cNvSpPr txBox="1">
            <a:spLocks noGrp="1"/>
          </p:cNvSpPr>
          <p:nvPr>
            <p:ph type="sldNum" idx="12"/>
          </p:nvPr>
        </p:nvSpPr>
        <p:spPr>
          <a:xfrm>
            <a:off x="309402"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25" name="Google Shape;25;p29"/>
          <p:cNvSpPr txBox="1">
            <a:spLocks noGrp="1"/>
          </p:cNvSpPr>
          <p:nvPr>
            <p:ph type="body" idx="1"/>
          </p:nvPr>
        </p:nvSpPr>
        <p:spPr>
          <a:xfrm>
            <a:off x="747712" y="48906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r">
              <a:lnSpc>
                <a:spcPct val="100000"/>
              </a:lnSpc>
              <a:spcBef>
                <a:spcPts val="800"/>
              </a:spcBef>
              <a:spcAft>
                <a:spcPts val="0"/>
              </a:spcAft>
              <a:buClr>
                <a:srgbClr val="000000"/>
              </a:buClr>
              <a:buSzPts val="1200"/>
              <a:buFont typeface="Inter"/>
              <a:buNone/>
              <a:defRPr sz="1200"/>
            </a:lvl1pPr>
            <a:lvl2pPr marL="914400" lvl="1" indent="-228600" algn="r">
              <a:lnSpc>
                <a:spcPct val="100000"/>
              </a:lnSpc>
              <a:spcBef>
                <a:spcPts val="800"/>
              </a:spcBef>
              <a:spcAft>
                <a:spcPts val="0"/>
              </a:spcAft>
              <a:buClr>
                <a:srgbClr val="000000"/>
              </a:buClr>
              <a:buSzPts val="1200"/>
              <a:buFont typeface="Inter"/>
              <a:buNone/>
              <a:defRPr sz="1200"/>
            </a:lvl2pPr>
            <a:lvl3pPr marL="1371600" lvl="2" indent="-228600" algn="r">
              <a:lnSpc>
                <a:spcPct val="100000"/>
              </a:lnSpc>
              <a:spcBef>
                <a:spcPts val="800"/>
              </a:spcBef>
              <a:spcAft>
                <a:spcPts val="0"/>
              </a:spcAft>
              <a:buClr>
                <a:srgbClr val="000000"/>
              </a:buClr>
              <a:buSzPts val="1200"/>
              <a:buFont typeface="Inter"/>
              <a:buNone/>
              <a:defRPr sz="1200"/>
            </a:lvl3pPr>
            <a:lvl4pPr marL="1828800" lvl="3" indent="-228600" algn="r">
              <a:lnSpc>
                <a:spcPct val="100000"/>
              </a:lnSpc>
              <a:spcBef>
                <a:spcPts val="800"/>
              </a:spcBef>
              <a:spcAft>
                <a:spcPts val="0"/>
              </a:spcAft>
              <a:buClr>
                <a:srgbClr val="000000"/>
              </a:buClr>
              <a:buSzPts val="1200"/>
              <a:buFont typeface="Inter"/>
              <a:buNone/>
              <a:defRPr sz="1200"/>
            </a:lvl4pPr>
            <a:lvl5pPr marL="2286000" lvl="4" indent="-228600" algn="r">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1_6 Pictures (2x3, Border)">
  <p:cSld name="1_6 Pictures (2x3, Border)">
    <p:spTree>
      <p:nvGrpSpPr>
        <p:cNvPr id="1" name="Shape 410"/>
        <p:cNvGrpSpPr/>
        <p:nvPr/>
      </p:nvGrpSpPr>
      <p:grpSpPr>
        <a:xfrm>
          <a:off x="0" y="0"/>
          <a:ext cx="0" cy="0"/>
          <a:chOff x="0" y="0"/>
          <a:chExt cx="0" cy="0"/>
        </a:xfrm>
      </p:grpSpPr>
      <p:sp>
        <p:nvSpPr>
          <p:cNvPr id="411" name="Google Shape;411;p65"/>
          <p:cNvSpPr>
            <a:spLocks noGrp="1"/>
          </p:cNvSpPr>
          <p:nvPr>
            <p:ph type="pic" idx="2"/>
          </p:nvPr>
        </p:nvSpPr>
        <p:spPr>
          <a:xfrm>
            <a:off x="228600" y="228600"/>
            <a:ext cx="3529701" cy="3048000"/>
          </a:xfrm>
          <a:prstGeom prst="rect">
            <a:avLst/>
          </a:prstGeom>
          <a:noFill/>
          <a:ln>
            <a:noFill/>
          </a:ln>
        </p:spPr>
      </p:sp>
      <p:sp>
        <p:nvSpPr>
          <p:cNvPr id="412" name="Google Shape;412;p65"/>
          <p:cNvSpPr>
            <a:spLocks noGrp="1"/>
          </p:cNvSpPr>
          <p:nvPr>
            <p:ph type="pic" idx="3"/>
          </p:nvPr>
        </p:nvSpPr>
        <p:spPr>
          <a:xfrm>
            <a:off x="4014099" y="228600"/>
            <a:ext cx="3529701" cy="6324600"/>
          </a:xfrm>
          <a:prstGeom prst="rect">
            <a:avLst/>
          </a:prstGeom>
          <a:noFill/>
          <a:ln>
            <a:noFill/>
          </a:ln>
        </p:spPr>
      </p:sp>
      <p:sp>
        <p:nvSpPr>
          <p:cNvPr id="413" name="Google Shape;413;p65"/>
          <p:cNvSpPr>
            <a:spLocks noGrp="1"/>
          </p:cNvSpPr>
          <p:nvPr>
            <p:ph type="pic" idx="4"/>
          </p:nvPr>
        </p:nvSpPr>
        <p:spPr>
          <a:xfrm>
            <a:off x="228600" y="3505200"/>
            <a:ext cx="3529701" cy="3048000"/>
          </a:xfrm>
          <a:prstGeom prst="rect">
            <a:avLst/>
          </a:prstGeom>
          <a:noFill/>
          <a:ln>
            <a:noFill/>
          </a:ln>
        </p:spPr>
      </p:sp>
      <p:sp>
        <p:nvSpPr>
          <p:cNvPr id="414" name="Google Shape;414;p65"/>
          <p:cNvSpPr>
            <a:spLocks noGrp="1"/>
          </p:cNvSpPr>
          <p:nvPr>
            <p:ph type="pic" idx="5"/>
          </p:nvPr>
        </p:nvSpPr>
        <p:spPr>
          <a:xfrm>
            <a:off x="228600" y="6781800"/>
            <a:ext cx="3529701" cy="3048000"/>
          </a:xfrm>
          <a:prstGeom prst="rect">
            <a:avLst/>
          </a:prstGeom>
          <a:noFill/>
          <a:ln>
            <a:noFill/>
          </a:ln>
        </p:spPr>
      </p:sp>
      <p:sp>
        <p:nvSpPr>
          <p:cNvPr id="415" name="Google Shape;415;p65"/>
          <p:cNvSpPr>
            <a:spLocks noGrp="1"/>
          </p:cNvSpPr>
          <p:nvPr>
            <p:ph type="pic" idx="6"/>
          </p:nvPr>
        </p:nvSpPr>
        <p:spPr>
          <a:xfrm>
            <a:off x="4014099" y="6781800"/>
            <a:ext cx="3529701" cy="3048000"/>
          </a:xfrm>
          <a:prstGeom prst="rect">
            <a:avLst/>
          </a:prstGeom>
          <a:noFill/>
          <a:ln>
            <a:noFill/>
          </a:ln>
        </p:spPr>
      </p:sp>
      <p:sp>
        <p:nvSpPr>
          <p:cNvPr id="416" name="Google Shape;416;p65"/>
          <p:cNvSpPr txBox="1">
            <a:spLocks noGrp="1"/>
          </p:cNvSpPr>
          <p:nvPr>
            <p:ph type="body" idx="1"/>
          </p:nvPr>
        </p:nvSpPr>
        <p:spPr>
          <a:xfrm>
            <a:off x="3383395" y="28984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17" name="Google Shape;417;p65"/>
          <p:cNvSpPr txBox="1">
            <a:spLocks noGrp="1"/>
          </p:cNvSpPr>
          <p:nvPr>
            <p:ph type="body" idx="7"/>
          </p:nvPr>
        </p:nvSpPr>
        <p:spPr>
          <a:xfrm>
            <a:off x="3383395" y="6175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18" name="Google Shape;418;p65"/>
          <p:cNvSpPr txBox="1">
            <a:spLocks noGrp="1"/>
          </p:cNvSpPr>
          <p:nvPr>
            <p:ph type="body" idx="8"/>
          </p:nvPr>
        </p:nvSpPr>
        <p:spPr>
          <a:xfrm>
            <a:off x="3383395" y="94516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19" name="Google Shape;419;p65"/>
          <p:cNvSpPr txBox="1">
            <a:spLocks noGrp="1"/>
          </p:cNvSpPr>
          <p:nvPr>
            <p:ph type="body" idx="9"/>
          </p:nvPr>
        </p:nvSpPr>
        <p:spPr>
          <a:xfrm>
            <a:off x="7168895" y="6175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20" name="Google Shape;420;p65"/>
          <p:cNvSpPr txBox="1">
            <a:spLocks noGrp="1"/>
          </p:cNvSpPr>
          <p:nvPr>
            <p:ph type="body" idx="13"/>
          </p:nvPr>
        </p:nvSpPr>
        <p:spPr>
          <a:xfrm>
            <a:off x="7168895" y="94516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21" name="Google Shape;421;p65"/>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2_6 Pictures (2x3, Border)">
  <p:cSld name="2_6 Pictures (2x3, Border)">
    <p:spTree>
      <p:nvGrpSpPr>
        <p:cNvPr id="1" name="Shape 422"/>
        <p:cNvGrpSpPr/>
        <p:nvPr/>
      </p:nvGrpSpPr>
      <p:grpSpPr>
        <a:xfrm>
          <a:off x="0" y="0"/>
          <a:ext cx="0" cy="0"/>
          <a:chOff x="0" y="0"/>
          <a:chExt cx="0" cy="0"/>
        </a:xfrm>
      </p:grpSpPr>
      <p:sp>
        <p:nvSpPr>
          <p:cNvPr id="423" name="Google Shape;423;p66"/>
          <p:cNvSpPr>
            <a:spLocks noGrp="1"/>
          </p:cNvSpPr>
          <p:nvPr>
            <p:ph type="pic" idx="2"/>
          </p:nvPr>
        </p:nvSpPr>
        <p:spPr>
          <a:xfrm>
            <a:off x="228600" y="228600"/>
            <a:ext cx="3529701" cy="6324600"/>
          </a:xfrm>
          <a:prstGeom prst="rect">
            <a:avLst/>
          </a:prstGeom>
          <a:noFill/>
          <a:ln>
            <a:noFill/>
          </a:ln>
        </p:spPr>
      </p:sp>
      <p:sp>
        <p:nvSpPr>
          <p:cNvPr id="424" name="Google Shape;424;p66"/>
          <p:cNvSpPr>
            <a:spLocks noGrp="1"/>
          </p:cNvSpPr>
          <p:nvPr>
            <p:ph type="pic" idx="3"/>
          </p:nvPr>
        </p:nvSpPr>
        <p:spPr>
          <a:xfrm>
            <a:off x="4014099" y="228600"/>
            <a:ext cx="3529701" cy="3048000"/>
          </a:xfrm>
          <a:prstGeom prst="rect">
            <a:avLst/>
          </a:prstGeom>
          <a:noFill/>
          <a:ln>
            <a:noFill/>
          </a:ln>
        </p:spPr>
      </p:sp>
      <p:sp>
        <p:nvSpPr>
          <p:cNvPr id="425" name="Google Shape;425;p66"/>
          <p:cNvSpPr>
            <a:spLocks noGrp="1"/>
          </p:cNvSpPr>
          <p:nvPr>
            <p:ph type="pic" idx="4"/>
          </p:nvPr>
        </p:nvSpPr>
        <p:spPr>
          <a:xfrm>
            <a:off x="4014099" y="3505200"/>
            <a:ext cx="3529701" cy="3048000"/>
          </a:xfrm>
          <a:prstGeom prst="rect">
            <a:avLst/>
          </a:prstGeom>
          <a:noFill/>
          <a:ln>
            <a:noFill/>
          </a:ln>
        </p:spPr>
      </p:sp>
      <p:sp>
        <p:nvSpPr>
          <p:cNvPr id="426" name="Google Shape;426;p66"/>
          <p:cNvSpPr>
            <a:spLocks noGrp="1"/>
          </p:cNvSpPr>
          <p:nvPr>
            <p:ph type="pic" idx="5"/>
          </p:nvPr>
        </p:nvSpPr>
        <p:spPr>
          <a:xfrm>
            <a:off x="228600" y="6781800"/>
            <a:ext cx="3529701" cy="3048000"/>
          </a:xfrm>
          <a:prstGeom prst="rect">
            <a:avLst/>
          </a:prstGeom>
          <a:noFill/>
          <a:ln>
            <a:noFill/>
          </a:ln>
        </p:spPr>
      </p:sp>
      <p:sp>
        <p:nvSpPr>
          <p:cNvPr id="427" name="Google Shape;427;p66"/>
          <p:cNvSpPr>
            <a:spLocks noGrp="1"/>
          </p:cNvSpPr>
          <p:nvPr>
            <p:ph type="pic" idx="6"/>
          </p:nvPr>
        </p:nvSpPr>
        <p:spPr>
          <a:xfrm>
            <a:off x="4014099" y="6781800"/>
            <a:ext cx="3529701" cy="3048000"/>
          </a:xfrm>
          <a:prstGeom prst="rect">
            <a:avLst/>
          </a:prstGeom>
          <a:noFill/>
          <a:ln>
            <a:noFill/>
          </a:ln>
        </p:spPr>
      </p:sp>
      <p:sp>
        <p:nvSpPr>
          <p:cNvPr id="428" name="Google Shape;428;p66"/>
          <p:cNvSpPr txBox="1">
            <a:spLocks noGrp="1"/>
          </p:cNvSpPr>
          <p:nvPr>
            <p:ph type="body" idx="1"/>
          </p:nvPr>
        </p:nvSpPr>
        <p:spPr>
          <a:xfrm>
            <a:off x="7168895" y="28984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29" name="Google Shape;429;p66"/>
          <p:cNvSpPr txBox="1">
            <a:spLocks noGrp="1"/>
          </p:cNvSpPr>
          <p:nvPr>
            <p:ph type="body" idx="7"/>
          </p:nvPr>
        </p:nvSpPr>
        <p:spPr>
          <a:xfrm>
            <a:off x="3383395" y="6175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30" name="Google Shape;430;p66"/>
          <p:cNvSpPr txBox="1">
            <a:spLocks noGrp="1"/>
          </p:cNvSpPr>
          <p:nvPr>
            <p:ph type="body" idx="8"/>
          </p:nvPr>
        </p:nvSpPr>
        <p:spPr>
          <a:xfrm>
            <a:off x="3383395" y="94516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31" name="Google Shape;431;p66"/>
          <p:cNvSpPr txBox="1">
            <a:spLocks noGrp="1"/>
          </p:cNvSpPr>
          <p:nvPr>
            <p:ph type="body" idx="9"/>
          </p:nvPr>
        </p:nvSpPr>
        <p:spPr>
          <a:xfrm>
            <a:off x="7168895" y="6175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32" name="Google Shape;432;p66"/>
          <p:cNvSpPr txBox="1">
            <a:spLocks noGrp="1"/>
          </p:cNvSpPr>
          <p:nvPr>
            <p:ph type="body" idx="13"/>
          </p:nvPr>
        </p:nvSpPr>
        <p:spPr>
          <a:xfrm>
            <a:off x="7168895" y="94516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33" name="Google Shape;433;p66"/>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3_6 Pictures (2x3, Border)">
  <p:cSld name="3_6 Pictures (2x3, Border)">
    <p:spTree>
      <p:nvGrpSpPr>
        <p:cNvPr id="1" name="Shape 434"/>
        <p:cNvGrpSpPr/>
        <p:nvPr/>
      </p:nvGrpSpPr>
      <p:grpSpPr>
        <a:xfrm>
          <a:off x="0" y="0"/>
          <a:ext cx="0" cy="0"/>
          <a:chOff x="0" y="0"/>
          <a:chExt cx="0" cy="0"/>
        </a:xfrm>
      </p:grpSpPr>
      <p:sp>
        <p:nvSpPr>
          <p:cNvPr id="435" name="Google Shape;435;p67"/>
          <p:cNvSpPr>
            <a:spLocks noGrp="1"/>
          </p:cNvSpPr>
          <p:nvPr>
            <p:ph type="pic" idx="2"/>
          </p:nvPr>
        </p:nvSpPr>
        <p:spPr>
          <a:xfrm>
            <a:off x="228600" y="228600"/>
            <a:ext cx="3529701" cy="3048000"/>
          </a:xfrm>
          <a:prstGeom prst="rect">
            <a:avLst/>
          </a:prstGeom>
          <a:noFill/>
          <a:ln>
            <a:noFill/>
          </a:ln>
        </p:spPr>
      </p:sp>
      <p:sp>
        <p:nvSpPr>
          <p:cNvPr id="436" name="Google Shape;436;p67"/>
          <p:cNvSpPr>
            <a:spLocks noGrp="1"/>
          </p:cNvSpPr>
          <p:nvPr>
            <p:ph type="pic" idx="3"/>
          </p:nvPr>
        </p:nvSpPr>
        <p:spPr>
          <a:xfrm>
            <a:off x="4014099" y="228600"/>
            <a:ext cx="3529701" cy="6324600"/>
          </a:xfrm>
          <a:prstGeom prst="rect">
            <a:avLst/>
          </a:prstGeom>
          <a:noFill/>
          <a:ln>
            <a:noFill/>
          </a:ln>
        </p:spPr>
      </p:sp>
      <p:sp>
        <p:nvSpPr>
          <p:cNvPr id="437" name="Google Shape;437;p67"/>
          <p:cNvSpPr>
            <a:spLocks noGrp="1"/>
          </p:cNvSpPr>
          <p:nvPr>
            <p:ph type="pic" idx="4"/>
          </p:nvPr>
        </p:nvSpPr>
        <p:spPr>
          <a:xfrm>
            <a:off x="228600" y="3505200"/>
            <a:ext cx="3529701" cy="3048000"/>
          </a:xfrm>
          <a:prstGeom prst="rect">
            <a:avLst/>
          </a:prstGeom>
          <a:noFill/>
          <a:ln>
            <a:noFill/>
          </a:ln>
        </p:spPr>
      </p:sp>
      <p:sp>
        <p:nvSpPr>
          <p:cNvPr id="438" name="Google Shape;438;p67"/>
          <p:cNvSpPr>
            <a:spLocks noGrp="1"/>
          </p:cNvSpPr>
          <p:nvPr>
            <p:ph type="pic" idx="5"/>
          </p:nvPr>
        </p:nvSpPr>
        <p:spPr>
          <a:xfrm>
            <a:off x="228600" y="6781800"/>
            <a:ext cx="7315200" cy="3048000"/>
          </a:xfrm>
          <a:prstGeom prst="rect">
            <a:avLst/>
          </a:prstGeom>
          <a:noFill/>
          <a:ln>
            <a:noFill/>
          </a:ln>
        </p:spPr>
      </p:sp>
      <p:sp>
        <p:nvSpPr>
          <p:cNvPr id="439" name="Google Shape;439;p67"/>
          <p:cNvSpPr txBox="1">
            <a:spLocks noGrp="1"/>
          </p:cNvSpPr>
          <p:nvPr>
            <p:ph type="body" idx="1"/>
          </p:nvPr>
        </p:nvSpPr>
        <p:spPr>
          <a:xfrm>
            <a:off x="3383395" y="28984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40" name="Google Shape;440;p67"/>
          <p:cNvSpPr txBox="1">
            <a:spLocks noGrp="1"/>
          </p:cNvSpPr>
          <p:nvPr>
            <p:ph type="body" idx="6"/>
          </p:nvPr>
        </p:nvSpPr>
        <p:spPr>
          <a:xfrm>
            <a:off x="3383395" y="6175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41" name="Google Shape;441;p67"/>
          <p:cNvSpPr txBox="1">
            <a:spLocks noGrp="1"/>
          </p:cNvSpPr>
          <p:nvPr>
            <p:ph type="body" idx="7"/>
          </p:nvPr>
        </p:nvSpPr>
        <p:spPr>
          <a:xfrm>
            <a:off x="7168895" y="6175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42" name="Google Shape;442;p67"/>
          <p:cNvSpPr txBox="1">
            <a:spLocks noGrp="1"/>
          </p:cNvSpPr>
          <p:nvPr>
            <p:ph type="body" idx="8"/>
          </p:nvPr>
        </p:nvSpPr>
        <p:spPr>
          <a:xfrm>
            <a:off x="7168895" y="94516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43" name="Google Shape;443;p67"/>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4 Pictures (2x2, No Border)">
  <p:cSld name="4 Pictures (2x2, No Border)">
    <p:spTree>
      <p:nvGrpSpPr>
        <p:cNvPr id="1" name="Shape 444"/>
        <p:cNvGrpSpPr/>
        <p:nvPr/>
      </p:nvGrpSpPr>
      <p:grpSpPr>
        <a:xfrm>
          <a:off x="0" y="0"/>
          <a:ext cx="0" cy="0"/>
          <a:chOff x="0" y="0"/>
          <a:chExt cx="0" cy="0"/>
        </a:xfrm>
      </p:grpSpPr>
      <p:sp>
        <p:nvSpPr>
          <p:cNvPr id="445" name="Google Shape;445;p68"/>
          <p:cNvSpPr>
            <a:spLocks noGrp="1"/>
          </p:cNvSpPr>
          <p:nvPr>
            <p:ph type="pic" idx="2"/>
          </p:nvPr>
        </p:nvSpPr>
        <p:spPr>
          <a:xfrm>
            <a:off x="3886200" y="5029200"/>
            <a:ext cx="3886200" cy="5029200"/>
          </a:xfrm>
          <a:prstGeom prst="rect">
            <a:avLst/>
          </a:prstGeom>
          <a:noFill/>
          <a:ln>
            <a:noFill/>
          </a:ln>
        </p:spPr>
      </p:sp>
      <p:sp>
        <p:nvSpPr>
          <p:cNvPr id="446" name="Google Shape;446;p68"/>
          <p:cNvSpPr>
            <a:spLocks noGrp="1"/>
          </p:cNvSpPr>
          <p:nvPr>
            <p:ph type="pic" idx="3"/>
          </p:nvPr>
        </p:nvSpPr>
        <p:spPr>
          <a:xfrm>
            <a:off x="0" y="5029200"/>
            <a:ext cx="3886200" cy="5029200"/>
          </a:xfrm>
          <a:prstGeom prst="rect">
            <a:avLst/>
          </a:prstGeom>
          <a:noFill/>
          <a:ln>
            <a:noFill/>
          </a:ln>
        </p:spPr>
      </p:sp>
      <p:sp>
        <p:nvSpPr>
          <p:cNvPr id="447" name="Google Shape;447;p68"/>
          <p:cNvSpPr>
            <a:spLocks noGrp="1"/>
          </p:cNvSpPr>
          <p:nvPr>
            <p:ph type="pic" idx="4"/>
          </p:nvPr>
        </p:nvSpPr>
        <p:spPr>
          <a:xfrm>
            <a:off x="3886200" y="0"/>
            <a:ext cx="3886200" cy="5029200"/>
          </a:xfrm>
          <a:prstGeom prst="rect">
            <a:avLst/>
          </a:prstGeom>
          <a:noFill/>
          <a:ln>
            <a:noFill/>
          </a:ln>
        </p:spPr>
      </p:sp>
      <p:sp>
        <p:nvSpPr>
          <p:cNvPr id="448" name="Google Shape;448;p68"/>
          <p:cNvSpPr>
            <a:spLocks noGrp="1"/>
          </p:cNvSpPr>
          <p:nvPr>
            <p:ph type="pic" idx="5"/>
          </p:nvPr>
        </p:nvSpPr>
        <p:spPr>
          <a:xfrm>
            <a:off x="0" y="0"/>
            <a:ext cx="3886200" cy="5029200"/>
          </a:xfrm>
          <a:prstGeom prst="rect">
            <a:avLst/>
          </a:prstGeom>
          <a:noFill/>
          <a:ln>
            <a:noFill/>
          </a:ln>
        </p:spPr>
      </p:sp>
      <p:sp>
        <p:nvSpPr>
          <p:cNvPr id="449" name="Google Shape;449;p68"/>
          <p:cNvSpPr txBox="1">
            <a:spLocks noGrp="1"/>
          </p:cNvSpPr>
          <p:nvPr>
            <p:ph type="body" idx="1"/>
          </p:nvPr>
        </p:nvSpPr>
        <p:spPr>
          <a:xfrm>
            <a:off x="3511296" y="4651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50" name="Google Shape;450;p68"/>
          <p:cNvSpPr txBox="1">
            <a:spLocks noGrp="1"/>
          </p:cNvSpPr>
          <p:nvPr>
            <p:ph type="body" idx="6"/>
          </p:nvPr>
        </p:nvSpPr>
        <p:spPr>
          <a:xfrm>
            <a:off x="7397495" y="46510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51" name="Google Shape;451;p68"/>
          <p:cNvSpPr txBox="1">
            <a:spLocks noGrp="1"/>
          </p:cNvSpPr>
          <p:nvPr>
            <p:ph type="body" idx="7"/>
          </p:nvPr>
        </p:nvSpPr>
        <p:spPr>
          <a:xfrm>
            <a:off x="3511296" y="96802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52" name="Google Shape;452;p68"/>
          <p:cNvSpPr txBox="1">
            <a:spLocks noGrp="1"/>
          </p:cNvSpPr>
          <p:nvPr>
            <p:ph type="body" idx="8"/>
          </p:nvPr>
        </p:nvSpPr>
        <p:spPr>
          <a:xfrm>
            <a:off x="7397495" y="9680219"/>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53" name="Google Shape;453;p68"/>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4 Pictures (2x2, Border)">
  <p:cSld name="4 Pictures (2x2, Border)">
    <p:spTree>
      <p:nvGrpSpPr>
        <p:cNvPr id="1" name="Shape 454"/>
        <p:cNvGrpSpPr/>
        <p:nvPr/>
      </p:nvGrpSpPr>
      <p:grpSpPr>
        <a:xfrm>
          <a:off x="0" y="0"/>
          <a:ext cx="0" cy="0"/>
          <a:chOff x="0" y="0"/>
          <a:chExt cx="0" cy="0"/>
        </a:xfrm>
      </p:grpSpPr>
      <p:sp>
        <p:nvSpPr>
          <p:cNvPr id="455" name="Google Shape;455;p69"/>
          <p:cNvSpPr>
            <a:spLocks noGrp="1"/>
          </p:cNvSpPr>
          <p:nvPr>
            <p:ph type="pic" idx="2"/>
          </p:nvPr>
        </p:nvSpPr>
        <p:spPr>
          <a:xfrm>
            <a:off x="4032069" y="5146764"/>
            <a:ext cx="3474721" cy="4663442"/>
          </a:xfrm>
          <a:prstGeom prst="rect">
            <a:avLst/>
          </a:prstGeom>
          <a:noFill/>
          <a:ln>
            <a:noFill/>
          </a:ln>
        </p:spPr>
      </p:sp>
      <p:sp>
        <p:nvSpPr>
          <p:cNvPr id="456" name="Google Shape;456;p69"/>
          <p:cNvSpPr>
            <a:spLocks noGrp="1"/>
          </p:cNvSpPr>
          <p:nvPr>
            <p:ph type="pic" idx="3"/>
          </p:nvPr>
        </p:nvSpPr>
        <p:spPr>
          <a:xfrm>
            <a:off x="275219" y="5146764"/>
            <a:ext cx="3474722" cy="4663442"/>
          </a:xfrm>
          <a:prstGeom prst="rect">
            <a:avLst/>
          </a:prstGeom>
          <a:noFill/>
          <a:ln>
            <a:noFill/>
          </a:ln>
        </p:spPr>
      </p:sp>
      <p:sp>
        <p:nvSpPr>
          <p:cNvPr id="457" name="Google Shape;457;p69"/>
          <p:cNvSpPr>
            <a:spLocks noGrp="1"/>
          </p:cNvSpPr>
          <p:nvPr>
            <p:ph type="pic" idx="4"/>
          </p:nvPr>
        </p:nvSpPr>
        <p:spPr>
          <a:xfrm>
            <a:off x="4032069" y="252548"/>
            <a:ext cx="3474721" cy="4663441"/>
          </a:xfrm>
          <a:prstGeom prst="rect">
            <a:avLst/>
          </a:prstGeom>
          <a:noFill/>
          <a:ln>
            <a:noFill/>
          </a:ln>
        </p:spPr>
      </p:sp>
      <p:sp>
        <p:nvSpPr>
          <p:cNvPr id="458" name="Google Shape;458;p69"/>
          <p:cNvSpPr>
            <a:spLocks noGrp="1"/>
          </p:cNvSpPr>
          <p:nvPr>
            <p:ph type="pic" idx="5"/>
          </p:nvPr>
        </p:nvSpPr>
        <p:spPr>
          <a:xfrm>
            <a:off x="275219" y="252548"/>
            <a:ext cx="3474722" cy="4663441"/>
          </a:xfrm>
          <a:prstGeom prst="rect">
            <a:avLst/>
          </a:prstGeom>
          <a:noFill/>
          <a:ln>
            <a:noFill/>
          </a:ln>
        </p:spPr>
      </p:sp>
      <p:sp>
        <p:nvSpPr>
          <p:cNvPr id="459" name="Google Shape;459;p69"/>
          <p:cNvSpPr txBox="1">
            <a:spLocks noGrp="1"/>
          </p:cNvSpPr>
          <p:nvPr>
            <p:ph type="body" idx="1"/>
          </p:nvPr>
        </p:nvSpPr>
        <p:spPr>
          <a:xfrm>
            <a:off x="3375035" y="4537807"/>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60" name="Google Shape;460;p69"/>
          <p:cNvSpPr txBox="1">
            <a:spLocks noGrp="1"/>
          </p:cNvSpPr>
          <p:nvPr>
            <p:ph type="body" idx="6"/>
          </p:nvPr>
        </p:nvSpPr>
        <p:spPr>
          <a:xfrm>
            <a:off x="7131884" y="4537807"/>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61" name="Google Shape;461;p69"/>
          <p:cNvSpPr txBox="1">
            <a:spLocks noGrp="1"/>
          </p:cNvSpPr>
          <p:nvPr>
            <p:ph type="body" idx="7"/>
          </p:nvPr>
        </p:nvSpPr>
        <p:spPr>
          <a:xfrm>
            <a:off x="3375035" y="9432025"/>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62" name="Google Shape;462;p69"/>
          <p:cNvSpPr txBox="1">
            <a:spLocks noGrp="1"/>
          </p:cNvSpPr>
          <p:nvPr>
            <p:ph type="body" idx="8"/>
          </p:nvPr>
        </p:nvSpPr>
        <p:spPr>
          <a:xfrm>
            <a:off x="7131884" y="9432025"/>
            <a:ext cx="374905"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63" name="Google Shape;463;p69"/>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1_Item Description (1 Column)">
  <p:cSld name="1_Item Description (1 Column)">
    <p:spTree>
      <p:nvGrpSpPr>
        <p:cNvPr id="1" name="Shape 464"/>
        <p:cNvGrpSpPr/>
        <p:nvPr/>
      </p:nvGrpSpPr>
      <p:grpSpPr>
        <a:xfrm>
          <a:off x="0" y="0"/>
          <a:ext cx="0" cy="0"/>
          <a:chOff x="0" y="0"/>
          <a:chExt cx="0" cy="0"/>
        </a:xfrm>
      </p:grpSpPr>
      <p:sp>
        <p:nvSpPr>
          <p:cNvPr id="465" name="Google Shape;465;p70"/>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66" name="Google Shape;466;p70"/>
          <p:cNvSpPr txBox="1">
            <a:spLocks noGrp="1"/>
          </p:cNvSpPr>
          <p:nvPr>
            <p:ph type="body" idx="1"/>
          </p:nvPr>
        </p:nvSpPr>
        <p:spPr>
          <a:xfrm>
            <a:off x="2436876"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67" name="Google Shape;467;p70"/>
          <p:cNvSpPr txBox="1">
            <a:spLocks noGrp="1"/>
          </p:cNvSpPr>
          <p:nvPr>
            <p:ph type="title"/>
          </p:nvPr>
        </p:nvSpPr>
        <p:spPr>
          <a:xfrm>
            <a:off x="987552" y="990159"/>
            <a:ext cx="6099048" cy="991041"/>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9 Pictures + Text (3x3, Border)">
  <p:cSld name="9 Pictures + Text (3x3, Border)">
    <p:spTree>
      <p:nvGrpSpPr>
        <p:cNvPr id="1" name="Shape 468"/>
        <p:cNvGrpSpPr/>
        <p:nvPr/>
      </p:nvGrpSpPr>
      <p:grpSpPr>
        <a:xfrm>
          <a:off x="0" y="0"/>
          <a:ext cx="0" cy="0"/>
          <a:chOff x="0" y="0"/>
          <a:chExt cx="0" cy="0"/>
        </a:xfrm>
      </p:grpSpPr>
      <p:sp>
        <p:nvSpPr>
          <p:cNvPr id="469" name="Google Shape;469;p71"/>
          <p:cNvSpPr>
            <a:spLocks noGrp="1"/>
          </p:cNvSpPr>
          <p:nvPr>
            <p:ph type="pic" idx="2"/>
          </p:nvPr>
        </p:nvSpPr>
        <p:spPr>
          <a:xfrm>
            <a:off x="228600" y="984621"/>
            <a:ext cx="2259858" cy="2188030"/>
          </a:xfrm>
          <a:prstGeom prst="rect">
            <a:avLst/>
          </a:prstGeom>
          <a:noFill/>
          <a:ln>
            <a:noFill/>
          </a:ln>
        </p:spPr>
      </p:sp>
      <p:sp>
        <p:nvSpPr>
          <p:cNvPr id="470" name="Google Shape;470;p71"/>
          <p:cNvSpPr>
            <a:spLocks noGrp="1"/>
          </p:cNvSpPr>
          <p:nvPr>
            <p:ph type="pic" idx="3"/>
          </p:nvPr>
        </p:nvSpPr>
        <p:spPr>
          <a:xfrm>
            <a:off x="2756270" y="984621"/>
            <a:ext cx="2259859" cy="2188030"/>
          </a:xfrm>
          <a:prstGeom prst="rect">
            <a:avLst/>
          </a:prstGeom>
          <a:noFill/>
          <a:ln>
            <a:noFill/>
          </a:ln>
        </p:spPr>
      </p:sp>
      <p:sp>
        <p:nvSpPr>
          <p:cNvPr id="471" name="Google Shape;471;p71"/>
          <p:cNvSpPr>
            <a:spLocks noGrp="1"/>
          </p:cNvSpPr>
          <p:nvPr>
            <p:ph type="pic" idx="4"/>
          </p:nvPr>
        </p:nvSpPr>
        <p:spPr>
          <a:xfrm>
            <a:off x="5283941" y="984621"/>
            <a:ext cx="2259859" cy="2188030"/>
          </a:xfrm>
          <a:prstGeom prst="rect">
            <a:avLst/>
          </a:prstGeom>
          <a:noFill/>
          <a:ln>
            <a:noFill/>
          </a:ln>
        </p:spPr>
      </p:sp>
      <p:sp>
        <p:nvSpPr>
          <p:cNvPr id="472" name="Google Shape;472;p71"/>
          <p:cNvSpPr>
            <a:spLocks noGrp="1"/>
          </p:cNvSpPr>
          <p:nvPr>
            <p:ph type="pic" idx="5"/>
          </p:nvPr>
        </p:nvSpPr>
        <p:spPr>
          <a:xfrm>
            <a:off x="228600" y="3881320"/>
            <a:ext cx="2259858" cy="2188029"/>
          </a:xfrm>
          <a:prstGeom prst="rect">
            <a:avLst/>
          </a:prstGeom>
          <a:noFill/>
          <a:ln>
            <a:noFill/>
          </a:ln>
        </p:spPr>
      </p:sp>
      <p:sp>
        <p:nvSpPr>
          <p:cNvPr id="473" name="Google Shape;473;p71"/>
          <p:cNvSpPr>
            <a:spLocks noGrp="1"/>
          </p:cNvSpPr>
          <p:nvPr>
            <p:ph type="pic" idx="6"/>
          </p:nvPr>
        </p:nvSpPr>
        <p:spPr>
          <a:xfrm>
            <a:off x="2756270" y="3881320"/>
            <a:ext cx="2259859" cy="2188029"/>
          </a:xfrm>
          <a:prstGeom prst="rect">
            <a:avLst/>
          </a:prstGeom>
          <a:noFill/>
          <a:ln>
            <a:noFill/>
          </a:ln>
        </p:spPr>
      </p:sp>
      <p:sp>
        <p:nvSpPr>
          <p:cNvPr id="474" name="Google Shape;474;p71"/>
          <p:cNvSpPr>
            <a:spLocks noGrp="1"/>
          </p:cNvSpPr>
          <p:nvPr>
            <p:ph type="pic" idx="7"/>
          </p:nvPr>
        </p:nvSpPr>
        <p:spPr>
          <a:xfrm>
            <a:off x="5283941" y="3881320"/>
            <a:ext cx="2259859" cy="2188029"/>
          </a:xfrm>
          <a:prstGeom prst="rect">
            <a:avLst/>
          </a:prstGeom>
          <a:noFill/>
          <a:ln>
            <a:noFill/>
          </a:ln>
        </p:spPr>
      </p:sp>
      <p:sp>
        <p:nvSpPr>
          <p:cNvPr id="475" name="Google Shape;475;p71"/>
          <p:cNvSpPr>
            <a:spLocks noGrp="1"/>
          </p:cNvSpPr>
          <p:nvPr>
            <p:ph type="pic" idx="8"/>
          </p:nvPr>
        </p:nvSpPr>
        <p:spPr>
          <a:xfrm>
            <a:off x="228600" y="6778018"/>
            <a:ext cx="2259858" cy="2197501"/>
          </a:xfrm>
          <a:prstGeom prst="rect">
            <a:avLst/>
          </a:prstGeom>
          <a:noFill/>
          <a:ln>
            <a:noFill/>
          </a:ln>
        </p:spPr>
      </p:sp>
      <p:sp>
        <p:nvSpPr>
          <p:cNvPr id="476" name="Google Shape;476;p71"/>
          <p:cNvSpPr>
            <a:spLocks noGrp="1"/>
          </p:cNvSpPr>
          <p:nvPr>
            <p:ph type="pic" idx="9"/>
          </p:nvPr>
        </p:nvSpPr>
        <p:spPr>
          <a:xfrm>
            <a:off x="2756270" y="6778018"/>
            <a:ext cx="2259859" cy="2197501"/>
          </a:xfrm>
          <a:prstGeom prst="rect">
            <a:avLst/>
          </a:prstGeom>
          <a:noFill/>
          <a:ln>
            <a:noFill/>
          </a:ln>
        </p:spPr>
      </p:sp>
      <p:sp>
        <p:nvSpPr>
          <p:cNvPr id="477" name="Google Shape;477;p71"/>
          <p:cNvSpPr>
            <a:spLocks noGrp="1"/>
          </p:cNvSpPr>
          <p:nvPr>
            <p:ph type="pic" idx="13"/>
          </p:nvPr>
        </p:nvSpPr>
        <p:spPr>
          <a:xfrm>
            <a:off x="5283941" y="6778018"/>
            <a:ext cx="2259859" cy="2197501"/>
          </a:xfrm>
          <a:prstGeom prst="rect">
            <a:avLst/>
          </a:prstGeom>
          <a:noFill/>
          <a:ln>
            <a:noFill/>
          </a:ln>
        </p:spPr>
      </p:sp>
      <p:sp>
        <p:nvSpPr>
          <p:cNvPr id="478" name="Google Shape;478;p71"/>
          <p:cNvSpPr txBox="1">
            <a:spLocks noGrp="1"/>
          </p:cNvSpPr>
          <p:nvPr>
            <p:ph type="body" idx="1"/>
          </p:nvPr>
        </p:nvSpPr>
        <p:spPr>
          <a:xfrm>
            <a:off x="228600" y="3177526"/>
            <a:ext cx="2259858" cy="244682"/>
          </a:xfrm>
          <a:prstGeom prst="rect">
            <a:avLst/>
          </a:prstGeom>
          <a:solidFill>
            <a:srgbClr val="FFFFFF"/>
          </a:solid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79" name="Google Shape;479;p71"/>
          <p:cNvSpPr txBox="1">
            <a:spLocks noGrp="1"/>
          </p:cNvSpPr>
          <p:nvPr>
            <p:ph type="body" idx="14"/>
          </p:nvPr>
        </p:nvSpPr>
        <p:spPr>
          <a:xfrm>
            <a:off x="2756270" y="3177526"/>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80" name="Google Shape;480;p71"/>
          <p:cNvSpPr txBox="1">
            <a:spLocks noGrp="1"/>
          </p:cNvSpPr>
          <p:nvPr>
            <p:ph type="body" idx="15"/>
          </p:nvPr>
        </p:nvSpPr>
        <p:spPr>
          <a:xfrm>
            <a:off x="5283941" y="3177526"/>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81" name="Google Shape;481;p71"/>
          <p:cNvSpPr txBox="1">
            <a:spLocks noGrp="1"/>
          </p:cNvSpPr>
          <p:nvPr>
            <p:ph type="body" idx="16"/>
          </p:nvPr>
        </p:nvSpPr>
        <p:spPr>
          <a:xfrm>
            <a:off x="228600" y="6069348"/>
            <a:ext cx="2259858"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82" name="Google Shape;482;p71"/>
          <p:cNvSpPr txBox="1">
            <a:spLocks noGrp="1"/>
          </p:cNvSpPr>
          <p:nvPr>
            <p:ph type="body" idx="17"/>
          </p:nvPr>
        </p:nvSpPr>
        <p:spPr>
          <a:xfrm>
            <a:off x="2756270" y="606934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83" name="Google Shape;483;p71"/>
          <p:cNvSpPr txBox="1">
            <a:spLocks noGrp="1"/>
          </p:cNvSpPr>
          <p:nvPr>
            <p:ph type="body" idx="18"/>
          </p:nvPr>
        </p:nvSpPr>
        <p:spPr>
          <a:xfrm>
            <a:off x="5283941" y="606934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84" name="Google Shape;484;p71"/>
          <p:cNvSpPr txBox="1">
            <a:spLocks noGrp="1"/>
          </p:cNvSpPr>
          <p:nvPr>
            <p:ph type="body" idx="19"/>
          </p:nvPr>
        </p:nvSpPr>
        <p:spPr>
          <a:xfrm>
            <a:off x="228600" y="8975518"/>
            <a:ext cx="2259858"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85" name="Google Shape;485;p71"/>
          <p:cNvSpPr txBox="1">
            <a:spLocks noGrp="1"/>
          </p:cNvSpPr>
          <p:nvPr>
            <p:ph type="body" idx="20"/>
          </p:nvPr>
        </p:nvSpPr>
        <p:spPr>
          <a:xfrm>
            <a:off x="2756270" y="897551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86" name="Google Shape;486;p71"/>
          <p:cNvSpPr txBox="1">
            <a:spLocks noGrp="1"/>
          </p:cNvSpPr>
          <p:nvPr>
            <p:ph type="body" idx="21"/>
          </p:nvPr>
        </p:nvSpPr>
        <p:spPr>
          <a:xfrm>
            <a:off x="5283941" y="897551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87" name="Google Shape;487;p71"/>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1_9 Pictures + Text (3x3, Border)">
  <p:cSld name="1_9 Pictures + Text (3x3, Border)">
    <p:spTree>
      <p:nvGrpSpPr>
        <p:cNvPr id="1" name="Shape 488"/>
        <p:cNvGrpSpPr/>
        <p:nvPr/>
      </p:nvGrpSpPr>
      <p:grpSpPr>
        <a:xfrm>
          <a:off x="0" y="0"/>
          <a:ext cx="0" cy="0"/>
          <a:chOff x="0" y="0"/>
          <a:chExt cx="0" cy="0"/>
        </a:xfrm>
      </p:grpSpPr>
      <p:sp>
        <p:nvSpPr>
          <p:cNvPr id="489" name="Google Shape;489;p72"/>
          <p:cNvSpPr>
            <a:spLocks noGrp="1"/>
          </p:cNvSpPr>
          <p:nvPr>
            <p:ph type="pic" idx="2"/>
          </p:nvPr>
        </p:nvSpPr>
        <p:spPr>
          <a:xfrm>
            <a:off x="228600" y="984621"/>
            <a:ext cx="2259858" cy="2188030"/>
          </a:xfrm>
          <a:prstGeom prst="rect">
            <a:avLst/>
          </a:prstGeom>
          <a:noFill/>
          <a:ln>
            <a:noFill/>
          </a:ln>
        </p:spPr>
      </p:sp>
      <p:sp>
        <p:nvSpPr>
          <p:cNvPr id="490" name="Google Shape;490;p72"/>
          <p:cNvSpPr>
            <a:spLocks noGrp="1"/>
          </p:cNvSpPr>
          <p:nvPr>
            <p:ph type="pic" idx="3"/>
          </p:nvPr>
        </p:nvSpPr>
        <p:spPr>
          <a:xfrm>
            <a:off x="2756270" y="984621"/>
            <a:ext cx="2259859" cy="2188030"/>
          </a:xfrm>
          <a:prstGeom prst="rect">
            <a:avLst/>
          </a:prstGeom>
          <a:noFill/>
          <a:ln>
            <a:noFill/>
          </a:ln>
        </p:spPr>
      </p:sp>
      <p:sp>
        <p:nvSpPr>
          <p:cNvPr id="491" name="Google Shape;491;p72"/>
          <p:cNvSpPr>
            <a:spLocks noGrp="1"/>
          </p:cNvSpPr>
          <p:nvPr>
            <p:ph type="pic" idx="4"/>
          </p:nvPr>
        </p:nvSpPr>
        <p:spPr>
          <a:xfrm>
            <a:off x="5283941" y="984621"/>
            <a:ext cx="2259859" cy="2188030"/>
          </a:xfrm>
          <a:prstGeom prst="rect">
            <a:avLst/>
          </a:prstGeom>
          <a:noFill/>
          <a:ln>
            <a:noFill/>
          </a:ln>
        </p:spPr>
      </p:sp>
      <p:sp>
        <p:nvSpPr>
          <p:cNvPr id="492" name="Google Shape;492;p72"/>
          <p:cNvSpPr>
            <a:spLocks noGrp="1"/>
          </p:cNvSpPr>
          <p:nvPr>
            <p:ph type="pic" idx="5"/>
          </p:nvPr>
        </p:nvSpPr>
        <p:spPr>
          <a:xfrm>
            <a:off x="228600" y="3881320"/>
            <a:ext cx="2259858" cy="2188029"/>
          </a:xfrm>
          <a:prstGeom prst="rect">
            <a:avLst/>
          </a:prstGeom>
          <a:noFill/>
          <a:ln>
            <a:noFill/>
          </a:ln>
        </p:spPr>
      </p:sp>
      <p:sp>
        <p:nvSpPr>
          <p:cNvPr id="493" name="Google Shape;493;p72"/>
          <p:cNvSpPr>
            <a:spLocks noGrp="1"/>
          </p:cNvSpPr>
          <p:nvPr>
            <p:ph type="pic" idx="6"/>
          </p:nvPr>
        </p:nvSpPr>
        <p:spPr>
          <a:xfrm>
            <a:off x="2756270" y="3881320"/>
            <a:ext cx="2259859" cy="2188029"/>
          </a:xfrm>
          <a:prstGeom prst="rect">
            <a:avLst/>
          </a:prstGeom>
          <a:noFill/>
          <a:ln>
            <a:noFill/>
          </a:ln>
        </p:spPr>
      </p:sp>
      <p:sp>
        <p:nvSpPr>
          <p:cNvPr id="494" name="Google Shape;494;p72"/>
          <p:cNvSpPr>
            <a:spLocks noGrp="1"/>
          </p:cNvSpPr>
          <p:nvPr>
            <p:ph type="pic" idx="7"/>
          </p:nvPr>
        </p:nvSpPr>
        <p:spPr>
          <a:xfrm>
            <a:off x="5283941" y="3881320"/>
            <a:ext cx="2259859" cy="2188029"/>
          </a:xfrm>
          <a:prstGeom prst="rect">
            <a:avLst/>
          </a:prstGeom>
          <a:noFill/>
          <a:ln>
            <a:noFill/>
          </a:ln>
        </p:spPr>
      </p:sp>
      <p:sp>
        <p:nvSpPr>
          <p:cNvPr id="495" name="Google Shape;495;p72"/>
          <p:cNvSpPr>
            <a:spLocks noGrp="1"/>
          </p:cNvSpPr>
          <p:nvPr>
            <p:ph type="pic" idx="8"/>
          </p:nvPr>
        </p:nvSpPr>
        <p:spPr>
          <a:xfrm>
            <a:off x="228600" y="6778018"/>
            <a:ext cx="2259858" cy="2197501"/>
          </a:xfrm>
          <a:prstGeom prst="rect">
            <a:avLst/>
          </a:prstGeom>
          <a:noFill/>
          <a:ln>
            <a:noFill/>
          </a:ln>
        </p:spPr>
      </p:sp>
      <p:sp>
        <p:nvSpPr>
          <p:cNvPr id="496" name="Google Shape;496;p72"/>
          <p:cNvSpPr>
            <a:spLocks noGrp="1"/>
          </p:cNvSpPr>
          <p:nvPr>
            <p:ph type="pic" idx="9"/>
          </p:nvPr>
        </p:nvSpPr>
        <p:spPr>
          <a:xfrm>
            <a:off x="2756270" y="6778018"/>
            <a:ext cx="2259859" cy="2197501"/>
          </a:xfrm>
          <a:prstGeom prst="rect">
            <a:avLst/>
          </a:prstGeom>
          <a:noFill/>
          <a:ln>
            <a:noFill/>
          </a:ln>
        </p:spPr>
      </p:sp>
      <p:sp>
        <p:nvSpPr>
          <p:cNvPr id="497" name="Google Shape;497;p72"/>
          <p:cNvSpPr>
            <a:spLocks noGrp="1"/>
          </p:cNvSpPr>
          <p:nvPr>
            <p:ph type="pic" idx="13"/>
          </p:nvPr>
        </p:nvSpPr>
        <p:spPr>
          <a:xfrm>
            <a:off x="5283941" y="6778018"/>
            <a:ext cx="2259859" cy="2197501"/>
          </a:xfrm>
          <a:prstGeom prst="rect">
            <a:avLst/>
          </a:prstGeom>
          <a:noFill/>
          <a:ln>
            <a:noFill/>
          </a:ln>
        </p:spPr>
      </p:sp>
      <p:sp>
        <p:nvSpPr>
          <p:cNvPr id="498" name="Google Shape;498;p72"/>
          <p:cNvSpPr txBox="1">
            <a:spLocks noGrp="1"/>
          </p:cNvSpPr>
          <p:nvPr>
            <p:ph type="body" idx="1"/>
          </p:nvPr>
        </p:nvSpPr>
        <p:spPr>
          <a:xfrm>
            <a:off x="228600" y="3177526"/>
            <a:ext cx="2259858" cy="198517"/>
          </a:xfrm>
          <a:prstGeom prst="rect">
            <a:avLst/>
          </a:prstGeom>
          <a:no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FFFFFF"/>
              </a:buClr>
              <a:buSzPts val="1100"/>
              <a:buFont typeface="Inter"/>
              <a:buNone/>
              <a:defRPr sz="1100" b="1">
                <a:solidFill>
                  <a:srgbClr val="FFFFFF"/>
                </a:solidFill>
                <a:latin typeface="Inter"/>
                <a:ea typeface="Inter"/>
                <a:cs typeface="Inter"/>
                <a:sym typeface="Inter"/>
              </a:defRPr>
            </a:lvl1pPr>
            <a:lvl2pPr marL="914400" lvl="1" indent="-228600" algn="ctr">
              <a:lnSpc>
                <a:spcPct val="90000"/>
              </a:lnSpc>
              <a:spcBef>
                <a:spcPts val="800"/>
              </a:spcBef>
              <a:spcAft>
                <a:spcPts val="0"/>
              </a:spcAft>
              <a:buClr>
                <a:srgbClr val="FFFFFF"/>
              </a:buClr>
              <a:buSzPts val="1100"/>
              <a:buFont typeface="Inter"/>
              <a:buNone/>
              <a:defRPr sz="1100" b="1">
                <a:solidFill>
                  <a:srgbClr val="FFFFFF"/>
                </a:solidFill>
                <a:latin typeface="Inter"/>
                <a:ea typeface="Inter"/>
                <a:cs typeface="Inter"/>
                <a:sym typeface="Inter"/>
              </a:defRPr>
            </a:lvl2pPr>
            <a:lvl3pPr marL="1371600" lvl="2" indent="-228600" algn="ctr">
              <a:lnSpc>
                <a:spcPct val="90000"/>
              </a:lnSpc>
              <a:spcBef>
                <a:spcPts val="800"/>
              </a:spcBef>
              <a:spcAft>
                <a:spcPts val="0"/>
              </a:spcAft>
              <a:buClr>
                <a:srgbClr val="FFFFFF"/>
              </a:buClr>
              <a:buSzPts val="1100"/>
              <a:buFont typeface="Inter"/>
              <a:buNone/>
              <a:defRPr sz="1100" b="1">
                <a:solidFill>
                  <a:srgbClr val="FFFFFF"/>
                </a:solidFill>
                <a:latin typeface="Inter"/>
                <a:ea typeface="Inter"/>
                <a:cs typeface="Inter"/>
                <a:sym typeface="Inter"/>
              </a:defRPr>
            </a:lvl3pPr>
            <a:lvl4pPr marL="1828800" lvl="3" indent="-228600" algn="ctr">
              <a:lnSpc>
                <a:spcPct val="90000"/>
              </a:lnSpc>
              <a:spcBef>
                <a:spcPts val="800"/>
              </a:spcBef>
              <a:spcAft>
                <a:spcPts val="0"/>
              </a:spcAft>
              <a:buClr>
                <a:srgbClr val="FFFFFF"/>
              </a:buClr>
              <a:buSzPts val="1100"/>
              <a:buFont typeface="Inter"/>
              <a:buNone/>
              <a:defRPr sz="1100" b="1">
                <a:solidFill>
                  <a:srgbClr val="FFFFFF"/>
                </a:solidFill>
                <a:latin typeface="Inter"/>
                <a:ea typeface="Inter"/>
                <a:cs typeface="Inter"/>
                <a:sym typeface="Inter"/>
              </a:defRPr>
            </a:lvl4pPr>
            <a:lvl5pPr marL="2286000" lvl="4" indent="-228600" algn="ctr">
              <a:lnSpc>
                <a:spcPct val="90000"/>
              </a:lnSpc>
              <a:spcBef>
                <a:spcPts val="800"/>
              </a:spcBef>
              <a:spcAft>
                <a:spcPts val="0"/>
              </a:spcAft>
              <a:buClr>
                <a:srgbClr val="FFFFFF"/>
              </a:buClr>
              <a:buSzPts val="1100"/>
              <a:buFont typeface="Inter"/>
              <a:buNone/>
              <a:defRPr sz="1100" b="1">
                <a:solidFill>
                  <a:srgbClr val="FFFFFF"/>
                </a:solidFill>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99" name="Google Shape;499;p72"/>
          <p:cNvSpPr txBox="1">
            <a:spLocks noGrp="1"/>
          </p:cNvSpPr>
          <p:nvPr>
            <p:ph type="body" idx="14"/>
          </p:nvPr>
        </p:nvSpPr>
        <p:spPr>
          <a:xfrm>
            <a:off x="2756270" y="3177526"/>
            <a:ext cx="2259859"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00" name="Google Shape;500;p72"/>
          <p:cNvSpPr txBox="1">
            <a:spLocks noGrp="1"/>
          </p:cNvSpPr>
          <p:nvPr>
            <p:ph type="body" idx="15"/>
          </p:nvPr>
        </p:nvSpPr>
        <p:spPr>
          <a:xfrm>
            <a:off x="5283941" y="3177526"/>
            <a:ext cx="2259859"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01" name="Google Shape;501;p72"/>
          <p:cNvSpPr txBox="1">
            <a:spLocks noGrp="1"/>
          </p:cNvSpPr>
          <p:nvPr>
            <p:ph type="body" idx="16"/>
          </p:nvPr>
        </p:nvSpPr>
        <p:spPr>
          <a:xfrm>
            <a:off x="228600" y="6069348"/>
            <a:ext cx="2259858"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02" name="Google Shape;502;p72"/>
          <p:cNvSpPr txBox="1">
            <a:spLocks noGrp="1"/>
          </p:cNvSpPr>
          <p:nvPr>
            <p:ph type="body" idx="17"/>
          </p:nvPr>
        </p:nvSpPr>
        <p:spPr>
          <a:xfrm>
            <a:off x="2756270" y="6069348"/>
            <a:ext cx="2259859"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03" name="Google Shape;503;p72"/>
          <p:cNvSpPr txBox="1">
            <a:spLocks noGrp="1"/>
          </p:cNvSpPr>
          <p:nvPr>
            <p:ph type="body" idx="18"/>
          </p:nvPr>
        </p:nvSpPr>
        <p:spPr>
          <a:xfrm>
            <a:off x="5283941" y="6069348"/>
            <a:ext cx="2259859"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04" name="Google Shape;504;p72"/>
          <p:cNvSpPr txBox="1">
            <a:spLocks noGrp="1"/>
          </p:cNvSpPr>
          <p:nvPr>
            <p:ph type="body" idx="19"/>
          </p:nvPr>
        </p:nvSpPr>
        <p:spPr>
          <a:xfrm>
            <a:off x="228600" y="8975518"/>
            <a:ext cx="2259858"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05" name="Google Shape;505;p72"/>
          <p:cNvSpPr txBox="1">
            <a:spLocks noGrp="1"/>
          </p:cNvSpPr>
          <p:nvPr>
            <p:ph type="body" idx="20"/>
          </p:nvPr>
        </p:nvSpPr>
        <p:spPr>
          <a:xfrm>
            <a:off x="2756270" y="8975518"/>
            <a:ext cx="2259859"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06" name="Google Shape;506;p72"/>
          <p:cNvSpPr txBox="1">
            <a:spLocks noGrp="1"/>
          </p:cNvSpPr>
          <p:nvPr>
            <p:ph type="body" idx="21"/>
          </p:nvPr>
        </p:nvSpPr>
        <p:spPr>
          <a:xfrm>
            <a:off x="5283941" y="8975518"/>
            <a:ext cx="2259859"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07" name="Google Shape;507;p72"/>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9 Pictures + Headline + Text (3x3, Border)">
  <p:cSld name="9 Pictures + Headline + Text (3x3, Border)">
    <p:spTree>
      <p:nvGrpSpPr>
        <p:cNvPr id="1" name="Shape 508"/>
        <p:cNvGrpSpPr/>
        <p:nvPr/>
      </p:nvGrpSpPr>
      <p:grpSpPr>
        <a:xfrm>
          <a:off x="0" y="0"/>
          <a:ext cx="0" cy="0"/>
          <a:chOff x="0" y="0"/>
          <a:chExt cx="0" cy="0"/>
        </a:xfrm>
      </p:grpSpPr>
      <p:sp>
        <p:nvSpPr>
          <p:cNvPr id="509" name="Google Shape;509;p73"/>
          <p:cNvSpPr>
            <a:spLocks noGrp="1"/>
          </p:cNvSpPr>
          <p:nvPr>
            <p:ph type="pic" idx="2"/>
          </p:nvPr>
        </p:nvSpPr>
        <p:spPr>
          <a:xfrm>
            <a:off x="393795" y="1600200"/>
            <a:ext cx="2259859" cy="2188029"/>
          </a:xfrm>
          <a:prstGeom prst="rect">
            <a:avLst/>
          </a:prstGeom>
          <a:noFill/>
          <a:ln>
            <a:noFill/>
          </a:ln>
        </p:spPr>
      </p:sp>
      <p:sp>
        <p:nvSpPr>
          <p:cNvPr id="510" name="Google Shape;510;p73"/>
          <p:cNvSpPr>
            <a:spLocks noGrp="1"/>
          </p:cNvSpPr>
          <p:nvPr>
            <p:ph type="pic" idx="3"/>
          </p:nvPr>
        </p:nvSpPr>
        <p:spPr>
          <a:xfrm>
            <a:off x="2838868" y="1600200"/>
            <a:ext cx="2259859" cy="2188029"/>
          </a:xfrm>
          <a:prstGeom prst="rect">
            <a:avLst/>
          </a:prstGeom>
          <a:noFill/>
          <a:ln>
            <a:noFill/>
          </a:ln>
        </p:spPr>
      </p:sp>
      <p:sp>
        <p:nvSpPr>
          <p:cNvPr id="511" name="Google Shape;511;p73"/>
          <p:cNvSpPr>
            <a:spLocks noGrp="1"/>
          </p:cNvSpPr>
          <p:nvPr>
            <p:ph type="pic" idx="4"/>
          </p:nvPr>
        </p:nvSpPr>
        <p:spPr>
          <a:xfrm>
            <a:off x="5283941" y="1600200"/>
            <a:ext cx="2259859" cy="2188029"/>
          </a:xfrm>
          <a:prstGeom prst="rect">
            <a:avLst/>
          </a:prstGeom>
          <a:noFill/>
          <a:ln>
            <a:noFill/>
          </a:ln>
        </p:spPr>
      </p:sp>
      <p:sp>
        <p:nvSpPr>
          <p:cNvPr id="512" name="Google Shape;512;p73"/>
          <p:cNvSpPr>
            <a:spLocks noGrp="1"/>
          </p:cNvSpPr>
          <p:nvPr>
            <p:ph type="pic" idx="5"/>
          </p:nvPr>
        </p:nvSpPr>
        <p:spPr>
          <a:xfrm>
            <a:off x="393795" y="4303409"/>
            <a:ext cx="2259859" cy="2188029"/>
          </a:xfrm>
          <a:prstGeom prst="rect">
            <a:avLst/>
          </a:prstGeom>
          <a:noFill/>
          <a:ln>
            <a:noFill/>
          </a:ln>
        </p:spPr>
      </p:sp>
      <p:sp>
        <p:nvSpPr>
          <p:cNvPr id="513" name="Google Shape;513;p73"/>
          <p:cNvSpPr>
            <a:spLocks noGrp="1"/>
          </p:cNvSpPr>
          <p:nvPr>
            <p:ph type="pic" idx="6"/>
          </p:nvPr>
        </p:nvSpPr>
        <p:spPr>
          <a:xfrm>
            <a:off x="2838868" y="4303409"/>
            <a:ext cx="2259859" cy="2188029"/>
          </a:xfrm>
          <a:prstGeom prst="rect">
            <a:avLst/>
          </a:prstGeom>
          <a:noFill/>
          <a:ln>
            <a:noFill/>
          </a:ln>
        </p:spPr>
      </p:sp>
      <p:sp>
        <p:nvSpPr>
          <p:cNvPr id="514" name="Google Shape;514;p73"/>
          <p:cNvSpPr>
            <a:spLocks noGrp="1"/>
          </p:cNvSpPr>
          <p:nvPr>
            <p:ph type="pic" idx="7"/>
          </p:nvPr>
        </p:nvSpPr>
        <p:spPr>
          <a:xfrm>
            <a:off x="5283941" y="4303409"/>
            <a:ext cx="2259859" cy="2188029"/>
          </a:xfrm>
          <a:prstGeom prst="rect">
            <a:avLst/>
          </a:prstGeom>
          <a:noFill/>
          <a:ln>
            <a:noFill/>
          </a:ln>
        </p:spPr>
      </p:sp>
      <p:sp>
        <p:nvSpPr>
          <p:cNvPr id="515" name="Google Shape;515;p73"/>
          <p:cNvSpPr>
            <a:spLocks noGrp="1"/>
          </p:cNvSpPr>
          <p:nvPr>
            <p:ph type="pic" idx="8"/>
          </p:nvPr>
        </p:nvSpPr>
        <p:spPr>
          <a:xfrm>
            <a:off x="393795" y="7006618"/>
            <a:ext cx="2259859" cy="2197501"/>
          </a:xfrm>
          <a:prstGeom prst="rect">
            <a:avLst/>
          </a:prstGeom>
          <a:noFill/>
          <a:ln>
            <a:noFill/>
          </a:ln>
        </p:spPr>
      </p:sp>
      <p:sp>
        <p:nvSpPr>
          <p:cNvPr id="516" name="Google Shape;516;p73"/>
          <p:cNvSpPr>
            <a:spLocks noGrp="1"/>
          </p:cNvSpPr>
          <p:nvPr>
            <p:ph type="pic" idx="9"/>
          </p:nvPr>
        </p:nvSpPr>
        <p:spPr>
          <a:xfrm>
            <a:off x="2838868" y="7006618"/>
            <a:ext cx="2259859" cy="2197501"/>
          </a:xfrm>
          <a:prstGeom prst="rect">
            <a:avLst/>
          </a:prstGeom>
          <a:noFill/>
          <a:ln>
            <a:noFill/>
          </a:ln>
        </p:spPr>
      </p:sp>
      <p:sp>
        <p:nvSpPr>
          <p:cNvPr id="517" name="Google Shape;517;p73"/>
          <p:cNvSpPr>
            <a:spLocks noGrp="1"/>
          </p:cNvSpPr>
          <p:nvPr>
            <p:ph type="pic" idx="13"/>
          </p:nvPr>
        </p:nvSpPr>
        <p:spPr>
          <a:xfrm>
            <a:off x="5283941" y="7006618"/>
            <a:ext cx="2259859" cy="2197501"/>
          </a:xfrm>
          <a:prstGeom prst="rect">
            <a:avLst/>
          </a:prstGeom>
          <a:noFill/>
          <a:ln>
            <a:noFill/>
          </a:ln>
        </p:spPr>
      </p:sp>
      <p:sp>
        <p:nvSpPr>
          <p:cNvPr id="518" name="Google Shape;518;p73"/>
          <p:cNvSpPr txBox="1">
            <a:spLocks noGrp="1"/>
          </p:cNvSpPr>
          <p:nvPr>
            <p:ph type="body" idx="1"/>
          </p:nvPr>
        </p:nvSpPr>
        <p:spPr>
          <a:xfrm>
            <a:off x="393795" y="3794759"/>
            <a:ext cx="2259859" cy="244683"/>
          </a:xfrm>
          <a:prstGeom prst="rect">
            <a:avLst/>
          </a:prstGeom>
          <a:solidFill>
            <a:srgbClr val="FFFFFF"/>
          </a:solidFill>
          <a:ln>
            <a:noFill/>
          </a:ln>
        </p:spPr>
        <p:txBody>
          <a:bodyPr spcFirstLastPara="1" wrap="square" lIns="0" tIns="0" rIns="0" bIns="0" anchor="t" anchorCtr="0">
            <a:normAutofit/>
          </a:bodyPr>
          <a:lstStyle>
            <a:lvl1pPr marL="457200" lvl="0" indent="-228600" algn="ctr">
              <a:lnSpc>
                <a:spcPct val="90000"/>
              </a:lnSpc>
              <a:spcBef>
                <a:spcPts val="0"/>
              </a:spcBef>
              <a:spcAft>
                <a:spcPts val="0"/>
              </a:spcAft>
              <a:buClr>
                <a:srgbClr val="000000"/>
              </a:buClr>
              <a:buSzPts val="1100"/>
              <a:buFont typeface="Inter"/>
              <a:buNone/>
              <a:defRPr sz="1100"/>
            </a:lvl1pPr>
            <a:lvl2pPr marL="914400" lvl="1" indent="-228600" algn="ctr">
              <a:lnSpc>
                <a:spcPct val="90000"/>
              </a:lnSpc>
              <a:spcBef>
                <a:spcPts val="0"/>
              </a:spcBef>
              <a:spcAft>
                <a:spcPts val="0"/>
              </a:spcAft>
              <a:buClr>
                <a:srgbClr val="000000"/>
              </a:buClr>
              <a:buSzPts val="1100"/>
              <a:buFont typeface="Inter"/>
              <a:buNone/>
              <a:defRPr sz="1100"/>
            </a:lvl2pPr>
            <a:lvl3pPr marL="1371600" lvl="2" indent="-228600" algn="ctr">
              <a:lnSpc>
                <a:spcPct val="90000"/>
              </a:lnSpc>
              <a:spcBef>
                <a:spcPts val="0"/>
              </a:spcBef>
              <a:spcAft>
                <a:spcPts val="0"/>
              </a:spcAft>
              <a:buClr>
                <a:srgbClr val="000000"/>
              </a:buClr>
              <a:buSzPts val="1100"/>
              <a:buFont typeface="Inter"/>
              <a:buNone/>
              <a:defRPr sz="1100"/>
            </a:lvl3pPr>
            <a:lvl4pPr marL="1828800" lvl="3" indent="-228600" algn="ctr">
              <a:lnSpc>
                <a:spcPct val="90000"/>
              </a:lnSpc>
              <a:spcBef>
                <a:spcPts val="0"/>
              </a:spcBef>
              <a:spcAft>
                <a:spcPts val="0"/>
              </a:spcAft>
              <a:buClr>
                <a:srgbClr val="000000"/>
              </a:buClr>
              <a:buSzPts val="1100"/>
              <a:buFont typeface="Inter"/>
              <a:buNone/>
              <a:defRPr sz="1100"/>
            </a:lvl4pPr>
            <a:lvl5pPr marL="2286000" lvl="4" indent="-228600" algn="ctr">
              <a:lnSpc>
                <a:spcPct val="90000"/>
              </a:lnSpc>
              <a:spcBef>
                <a:spcPts val="0"/>
              </a:spcBef>
              <a:spcAft>
                <a:spcPts val="0"/>
              </a:spcAft>
              <a:buClr>
                <a:srgbClr val="000000"/>
              </a:buClr>
              <a:buSzPts val="1100"/>
              <a:buFont typeface="Inter"/>
              <a:buNone/>
              <a:defRPr sz="11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19" name="Google Shape;519;p73"/>
          <p:cNvSpPr txBox="1">
            <a:spLocks noGrp="1"/>
          </p:cNvSpPr>
          <p:nvPr>
            <p:ph type="body" idx="14"/>
          </p:nvPr>
        </p:nvSpPr>
        <p:spPr>
          <a:xfrm>
            <a:off x="2838868" y="379475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0" name="Google Shape;520;p73"/>
          <p:cNvSpPr txBox="1">
            <a:spLocks noGrp="1"/>
          </p:cNvSpPr>
          <p:nvPr>
            <p:ph type="body" idx="15"/>
          </p:nvPr>
        </p:nvSpPr>
        <p:spPr>
          <a:xfrm>
            <a:off x="5283941" y="379475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1" name="Google Shape;521;p73"/>
          <p:cNvSpPr txBox="1">
            <a:spLocks noGrp="1"/>
          </p:cNvSpPr>
          <p:nvPr>
            <p:ph type="body" idx="16"/>
          </p:nvPr>
        </p:nvSpPr>
        <p:spPr>
          <a:xfrm>
            <a:off x="393795" y="649304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2" name="Google Shape;522;p73"/>
          <p:cNvSpPr txBox="1">
            <a:spLocks noGrp="1"/>
          </p:cNvSpPr>
          <p:nvPr>
            <p:ph type="body" idx="17"/>
          </p:nvPr>
        </p:nvSpPr>
        <p:spPr>
          <a:xfrm>
            <a:off x="2838868" y="649304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3" name="Google Shape;523;p73"/>
          <p:cNvSpPr txBox="1">
            <a:spLocks noGrp="1"/>
          </p:cNvSpPr>
          <p:nvPr>
            <p:ph type="body" idx="18"/>
          </p:nvPr>
        </p:nvSpPr>
        <p:spPr>
          <a:xfrm>
            <a:off x="5283941" y="649304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4" name="Google Shape;524;p73"/>
          <p:cNvSpPr txBox="1">
            <a:spLocks noGrp="1"/>
          </p:cNvSpPr>
          <p:nvPr>
            <p:ph type="body" idx="19"/>
          </p:nvPr>
        </p:nvSpPr>
        <p:spPr>
          <a:xfrm>
            <a:off x="393795" y="920411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5" name="Google Shape;525;p73"/>
          <p:cNvSpPr txBox="1">
            <a:spLocks noGrp="1"/>
          </p:cNvSpPr>
          <p:nvPr>
            <p:ph type="body" idx="20"/>
          </p:nvPr>
        </p:nvSpPr>
        <p:spPr>
          <a:xfrm>
            <a:off x="2838868" y="920411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6" name="Google Shape;526;p73"/>
          <p:cNvSpPr txBox="1">
            <a:spLocks noGrp="1"/>
          </p:cNvSpPr>
          <p:nvPr>
            <p:ph type="body" idx="21"/>
          </p:nvPr>
        </p:nvSpPr>
        <p:spPr>
          <a:xfrm>
            <a:off x="5283941" y="920411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7" name="Google Shape;527;p73"/>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528" name="Google Shape;528;p73"/>
          <p:cNvSpPr txBox="1">
            <a:spLocks noGrp="1"/>
          </p:cNvSpPr>
          <p:nvPr>
            <p:ph type="title"/>
          </p:nvPr>
        </p:nvSpPr>
        <p:spPr>
          <a:xfrm>
            <a:off x="393795" y="985391"/>
            <a:ext cx="5791201" cy="538610"/>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1_9 Pictures + Headline + Text (3x3, Border)">
  <p:cSld name="1_9 Pictures + Headline + Text (3x3, Border)">
    <p:spTree>
      <p:nvGrpSpPr>
        <p:cNvPr id="1" name="Shape 529"/>
        <p:cNvGrpSpPr/>
        <p:nvPr/>
      </p:nvGrpSpPr>
      <p:grpSpPr>
        <a:xfrm>
          <a:off x="0" y="0"/>
          <a:ext cx="0" cy="0"/>
          <a:chOff x="0" y="0"/>
          <a:chExt cx="0" cy="0"/>
        </a:xfrm>
      </p:grpSpPr>
      <p:sp>
        <p:nvSpPr>
          <p:cNvPr id="530" name="Google Shape;530;p74"/>
          <p:cNvSpPr>
            <a:spLocks noGrp="1"/>
          </p:cNvSpPr>
          <p:nvPr>
            <p:ph type="pic" idx="2"/>
          </p:nvPr>
        </p:nvSpPr>
        <p:spPr>
          <a:xfrm>
            <a:off x="393795" y="1600200"/>
            <a:ext cx="2259859" cy="2188029"/>
          </a:xfrm>
          <a:prstGeom prst="rect">
            <a:avLst/>
          </a:prstGeom>
          <a:noFill/>
          <a:ln>
            <a:noFill/>
          </a:ln>
        </p:spPr>
      </p:sp>
      <p:sp>
        <p:nvSpPr>
          <p:cNvPr id="531" name="Google Shape;531;p74"/>
          <p:cNvSpPr>
            <a:spLocks noGrp="1"/>
          </p:cNvSpPr>
          <p:nvPr>
            <p:ph type="pic" idx="3"/>
          </p:nvPr>
        </p:nvSpPr>
        <p:spPr>
          <a:xfrm>
            <a:off x="2838868" y="1600200"/>
            <a:ext cx="2259859" cy="2188029"/>
          </a:xfrm>
          <a:prstGeom prst="rect">
            <a:avLst/>
          </a:prstGeom>
          <a:noFill/>
          <a:ln>
            <a:noFill/>
          </a:ln>
        </p:spPr>
      </p:sp>
      <p:sp>
        <p:nvSpPr>
          <p:cNvPr id="532" name="Google Shape;532;p74"/>
          <p:cNvSpPr>
            <a:spLocks noGrp="1"/>
          </p:cNvSpPr>
          <p:nvPr>
            <p:ph type="pic" idx="4"/>
          </p:nvPr>
        </p:nvSpPr>
        <p:spPr>
          <a:xfrm>
            <a:off x="5283941" y="1600200"/>
            <a:ext cx="2259859" cy="2188029"/>
          </a:xfrm>
          <a:prstGeom prst="rect">
            <a:avLst/>
          </a:prstGeom>
          <a:noFill/>
          <a:ln>
            <a:noFill/>
          </a:ln>
        </p:spPr>
      </p:sp>
      <p:sp>
        <p:nvSpPr>
          <p:cNvPr id="533" name="Google Shape;533;p74"/>
          <p:cNvSpPr>
            <a:spLocks noGrp="1"/>
          </p:cNvSpPr>
          <p:nvPr>
            <p:ph type="pic" idx="5"/>
          </p:nvPr>
        </p:nvSpPr>
        <p:spPr>
          <a:xfrm>
            <a:off x="393795" y="4303409"/>
            <a:ext cx="2259859" cy="2188029"/>
          </a:xfrm>
          <a:prstGeom prst="rect">
            <a:avLst/>
          </a:prstGeom>
          <a:noFill/>
          <a:ln>
            <a:noFill/>
          </a:ln>
        </p:spPr>
      </p:sp>
      <p:sp>
        <p:nvSpPr>
          <p:cNvPr id="534" name="Google Shape;534;p74"/>
          <p:cNvSpPr>
            <a:spLocks noGrp="1"/>
          </p:cNvSpPr>
          <p:nvPr>
            <p:ph type="pic" idx="6"/>
          </p:nvPr>
        </p:nvSpPr>
        <p:spPr>
          <a:xfrm>
            <a:off x="2838868" y="4303409"/>
            <a:ext cx="2259859" cy="2188029"/>
          </a:xfrm>
          <a:prstGeom prst="rect">
            <a:avLst/>
          </a:prstGeom>
          <a:noFill/>
          <a:ln>
            <a:noFill/>
          </a:ln>
        </p:spPr>
      </p:sp>
      <p:sp>
        <p:nvSpPr>
          <p:cNvPr id="535" name="Google Shape;535;p74"/>
          <p:cNvSpPr>
            <a:spLocks noGrp="1"/>
          </p:cNvSpPr>
          <p:nvPr>
            <p:ph type="pic" idx="7"/>
          </p:nvPr>
        </p:nvSpPr>
        <p:spPr>
          <a:xfrm>
            <a:off x="5283941" y="4303409"/>
            <a:ext cx="2259859" cy="2188029"/>
          </a:xfrm>
          <a:prstGeom prst="rect">
            <a:avLst/>
          </a:prstGeom>
          <a:noFill/>
          <a:ln>
            <a:noFill/>
          </a:ln>
        </p:spPr>
      </p:sp>
      <p:sp>
        <p:nvSpPr>
          <p:cNvPr id="536" name="Google Shape;536;p74"/>
          <p:cNvSpPr>
            <a:spLocks noGrp="1"/>
          </p:cNvSpPr>
          <p:nvPr>
            <p:ph type="pic" idx="8"/>
          </p:nvPr>
        </p:nvSpPr>
        <p:spPr>
          <a:xfrm>
            <a:off x="393795" y="7006618"/>
            <a:ext cx="2259859" cy="2197501"/>
          </a:xfrm>
          <a:prstGeom prst="rect">
            <a:avLst/>
          </a:prstGeom>
          <a:noFill/>
          <a:ln>
            <a:noFill/>
          </a:ln>
        </p:spPr>
      </p:sp>
      <p:sp>
        <p:nvSpPr>
          <p:cNvPr id="537" name="Google Shape;537;p74"/>
          <p:cNvSpPr>
            <a:spLocks noGrp="1"/>
          </p:cNvSpPr>
          <p:nvPr>
            <p:ph type="pic" idx="9"/>
          </p:nvPr>
        </p:nvSpPr>
        <p:spPr>
          <a:xfrm>
            <a:off x="2838868" y="7006618"/>
            <a:ext cx="2259859" cy="2197501"/>
          </a:xfrm>
          <a:prstGeom prst="rect">
            <a:avLst/>
          </a:prstGeom>
          <a:noFill/>
          <a:ln>
            <a:noFill/>
          </a:ln>
        </p:spPr>
      </p:sp>
      <p:sp>
        <p:nvSpPr>
          <p:cNvPr id="538" name="Google Shape;538;p74"/>
          <p:cNvSpPr>
            <a:spLocks noGrp="1"/>
          </p:cNvSpPr>
          <p:nvPr>
            <p:ph type="pic" idx="13"/>
          </p:nvPr>
        </p:nvSpPr>
        <p:spPr>
          <a:xfrm>
            <a:off x="5283941" y="7006618"/>
            <a:ext cx="2259859" cy="2197501"/>
          </a:xfrm>
          <a:prstGeom prst="rect">
            <a:avLst/>
          </a:prstGeom>
          <a:noFill/>
          <a:ln>
            <a:noFill/>
          </a:ln>
        </p:spPr>
      </p:sp>
      <p:sp>
        <p:nvSpPr>
          <p:cNvPr id="539" name="Google Shape;539;p74"/>
          <p:cNvSpPr txBox="1">
            <a:spLocks noGrp="1"/>
          </p:cNvSpPr>
          <p:nvPr>
            <p:ph type="body" idx="1"/>
          </p:nvPr>
        </p:nvSpPr>
        <p:spPr>
          <a:xfrm>
            <a:off x="393795" y="3794759"/>
            <a:ext cx="2259859" cy="244683"/>
          </a:xfrm>
          <a:prstGeom prst="rect">
            <a:avLst/>
          </a:prstGeom>
          <a:solidFill>
            <a:srgbClr val="FFFFFF"/>
          </a:solidFill>
          <a:ln>
            <a:noFill/>
          </a:ln>
        </p:spPr>
        <p:txBody>
          <a:bodyPr spcFirstLastPara="1" wrap="square" lIns="0" tIns="0" rIns="0" bIns="0" anchor="t" anchorCtr="0">
            <a:normAutofit/>
          </a:bodyPr>
          <a:lstStyle>
            <a:lvl1pPr marL="457200" lvl="0" indent="-228600" algn="ctr">
              <a:lnSpc>
                <a:spcPct val="90000"/>
              </a:lnSpc>
              <a:spcBef>
                <a:spcPts val="0"/>
              </a:spcBef>
              <a:spcAft>
                <a:spcPts val="0"/>
              </a:spcAft>
              <a:buClr>
                <a:srgbClr val="000000"/>
              </a:buClr>
              <a:buSzPts val="1100"/>
              <a:buFont typeface="Inter"/>
              <a:buNone/>
              <a:defRPr sz="1100"/>
            </a:lvl1pPr>
            <a:lvl2pPr marL="914400" lvl="1" indent="-228600" algn="ctr">
              <a:lnSpc>
                <a:spcPct val="90000"/>
              </a:lnSpc>
              <a:spcBef>
                <a:spcPts val="0"/>
              </a:spcBef>
              <a:spcAft>
                <a:spcPts val="0"/>
              </a:spcAft>
              <a:buClr>
                <a:srgbClr val="000000"/>
              </a:buClr>
              <a:buSzPts val="1100"/>
              <a:buFont typeface="Inter"/>
              <a:buNone/>
              <a:defRPr sz="1100"/>
            </a:lvl2pPr>
            <a:lvl3pPr marL="1371600" lvl="2" indent="-228600" algn="ctr">
              <a:lnSpc>
                <a:spcPct val="90000"/>
              </a:lnSpc>
              <a:spcBef>
                <a:spcPts val="0"/>
              </a:spcBef>
              <a:spcAft>
                <a:spcPts val="0"/>
              </a:spcAft>
              <a:buClr>
                <a:srgbClr val="000000"/>
              </a:buClr>
              <a:buSzPts val="1100"/>
              <a:buFont typeface="Inter"/>
              <a:buNone/>
              <a:defRPr sz="1100"/>
            </a:lvl3pPr>
            <a:lvl4pPr marL="1828800" lvl="3" indent="-228600" algn="ctr">
              <a:lnSpc>
                <a:spcPct val="90000"/>
              </a:lnSpc>
              <a:spcBef>
                <a:spcPts val="0"/>
              </a:spcBef>
              <a:spcAft>
                <a:spcPts val="0"/>
              </a:spcAft>
              <a:buClr>
                <a:srgbClr val="000000"/>
              </a:buClr>
              <a:buSzPts val="1100"/>
              <a:buFont typeface="Inter"/>
              <a:buNone/>
              <a:defRPr sz="1100"/>
            </a:lvl4pPr>
            <a:lvl5pPr marL="2286000" lvl="4" indent="-228600" algn="ctr">
              <a:lnSpc>
                <a:spcPct val="90000"/>
              </a:lnSpc>
              <a:spcBef>
                <a:spcPts val="0"/>
              </a:spcBef>
              <a:spcAft>
                <a:spcPts val="0"/>
              </a:spcAft>
              <a:buClr>
                <a:srgbClr val="000000"/>
              </a:buClr>
              <a:buSzPts val="1100"/>
              <a:buFont typeface="Inter"/>
              <a:buNone/>
              <a:defRPr sz="11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0" name="Google Shape;540;p74"/>
          <p:cNvSpPr txBox="1">
            <a:spLocks noGrp="1"/>
          </p:cNvSpPr>
          <p:nvPr>
            <p:ph type="body" idx="14"/>
          </p:nvPr>
        </p:nvSpPr>
        <p:spPr>
          <a:xfrm>
            <a:off x="2838868" y="379475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1" name="Google Shape;541;p74"/>
          <p:cNvSpPr txBox="1">
            <a:spLocks noGrp="1"/>
          </p:cNvSpPr>
          <p:nvPr>
            <p:ph type="body" idx="15"/>
          </p:nvPr>
        </p:nvSpPr>
        <p:spPr>
          <a:xfrm>
            <a:off x="5283941" y="379475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2" name="Google Shape;542;p74"/>
          <p:cNvSpPr txBox="1">
            <a:spLocks noGrp="1"/>
          </p:cNvSpPr>
          <p:nvPr>
            <p:ph type="body" idx="16"/>
          </p:nvPr>
        </p:nvSpPr>
        <p:spPr>
          <a:xfrm>
            <a:off x="393795" y="649304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3" name="Google Shape;543;p74"/>
          <p:cNvSpPr txBox="1">
            <a:spLocks noGrp="1"/>
          </p:cNvSpPr>
          <p:nvPr>
            <p:ph type="body" idx="17"/>
          </p:nvPr>
        </p:nvSpPr>
        <p:spPr>
          <a:xfrm>
            <a:off x="2838868" y="649304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4" name="Google Shape;544;p74"/>
          <p:cNvSpPr txBox="1">
            <a:spLocks noGrp="1"/>
          </p:cNvSpPr>
          <p:nvPr>
            <p:ph type="body" idx="18"/>
          </p:nvPr>
        </p:nvSpPr>
        <p:spPr>
          <a:xfrm>
            <a:off x="5283941" y="6493049"/>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5" name="Google Shape;545;p74"/>
          <p:cNvSpPr txBox="1">
            <a:spLocks noGrp="1"/>
          </p:cNvSpPr>
          <p:nvPr>
            <p:ph type="body" idx="19"/>
          </p:nvPr>
        </p:nvSpPr>
        <p:spPr>
          <a:xfrm>
            <a:off x="393795" y="920411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6" name="Google Shape;546;p74"/>
          <p:cNvSpPr txBox="1">
            <a:spLocks noGrp="1"/>
          </p:cNvSpPr>
          <p:nvPr>
            <p:ph type="body" idx="20"/>
          </p:nvPr>
        </p:nvSpPr>
        <p:spPr>
          <a:xfrm>
            <a:off x="2838868" y="920411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7" name="Google Shape;547;p74"/>
          <p:cNvSpPr txBox="1">
            <a:spLocks noGrp="1"/>
          </p:cNvSpPr>
          <p:nvPr>
            <p:ph type="body" idx="21"/>
          </p:nvPr>
        </p:nvSpPr>
        <p:spPr>
          <a:xfrm>
            <a:off x="5283941" y="9204118"/>
            <a:ext cx="2259859" cy="244682"/>
          </a:xfrm>
          <a:prstGeom prst="rect">
            <a:avLst/>
          </a:prstGeom>
          <a:solidFill>
            <a:srgbClr val="FFFFFF"/>
          </a:solid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8" name="Google Shape;548;p74"/>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549" name="Google Shape;549;p74"/>
          <p:cNvSpPr txBox="1">
            <a:spLocks noGrp="1"/>
          </p:cNvSpPr>
          <p:nvPr>
            <p:ph type="title"/>
          </p:nvPr>
        </p:nvSpPr>
        <p:spPr>
          <a:xfrm>
            <a:off x="393795" y="985391"/>
            <a:ext cx="5791201" cy="538610"/>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No Title, 3 Pictures Right, Text Left">
  <p:cSld name="No Title, 3 Pictures Right, Text Left">
    <p:spTree>
      <p:nvGrpSpPr>
        <p:cNvPr id="1" name="Shape 26"/>
        <p:cNvGrpSpPr/>
        <p:nvPr/>
      </p:nvGrpSpPr>
      <p:grpSpPr>
        <a:xfrm>
          <a:off x="0" y="0"/>
          <a:ext cx="0" cy="0"/>
          <a:chOff x="0" y="0"/>
          <a:chExt cx="0" cy="0"/>
        </a:xfrm>
      </p:grpSpPr>
      <p:sp>
        <p:nvSpPr>
          <p:cNvPr id="27" name="Google Shape;27;p30"/>
          <p:cNvSpPr>
            <a:spLocks noGrp="1"/>
          </p:cNvSpPr>
          <p:nvPr>
            <p:ph type="pic" idx="2"/>
          </p:nvPr>
        </p:nvSpPr>
        <p:spPr>
          <a:xfrm>
            <a:off x="3886200" y="0"/>
            <a:ext cx="3886200" cy="3276600"/>
          </a:xfrm>
          <a:prstGeom prst="rect">
            <a:avLst/>
          </a:prstGeom>
          <a:noFill/>
          <a:ln>
            <a:noFill/>
          </a:ln>
        </p:spPr>
      </p:sp>
      <p:sp>
        <p:nvSpPr>
          <p:cNvPr id="28" name="Google Shape;28;p30"/>
          <p:cNvSpPr txBox="1">
            <a:spLocks noGrp="1"/>
          </p:cNvSpPr>
          <p:nvPr>
            <p:ph type="sldNum" idx="12"/>
          </p:nvPr>
        </p:nvSpPr>
        <p:spPr>
          <a:xfrm>
            <a:off x="152399" y="9705806"/>
            <a:ext cx="242467" cy="243801"/>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29" name="Google Shape;29;p30"/>
          <p:cNvSpPr txBox="1">
            <a:spLocks noGrp="1"/>
          </p:cNvSpPr>
          <p:nvPr>
            <p:ph type="body" idx="1"/>
          </p:nvPr>
        </p:nvSpPr>
        <p:spPr>
          <a:xfrm>
            <a:off x="850410" y="1499800"/>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r">
              <a:lnSpc>
                <a:spcPct val="100000"/>
              </a:lnSpc>
              <a:spcBef>
                <a:spcPts val="800"/>
              </a:spcBef>
              <a:spcAft>
                <a:spcPts val="0"/>
              </a:spcAft>
              <a:buClr>
                <a:srgbClr val="000000"/>
              </a:buClr>
              <a:buSzPts val="1200"/>
              <a:buFont typeface="Inter"/>
              <a:buNone/>
              <a:defRPr sz="1200"/>
            </a:lvl1pPr>
            <a:lvl2pPr marL="914400" lvl="1" indent="-228600" algn="r">
              <a:lnSpc>
                <a:spcPct val="100000"/>
              </a:lnSpc>
              <a:spcBef>
                <a:spcPts val="800"/>
              </a:spcBef>
              <a:spcAft>
                <a:spcPts val="0"/>
              </a:spcAft>
              <a:buClr>
                <a:srgbClr val="000000"/>
              </a:buClr>
              <a:buSzPts val="1200"/>
              <a:buFont typeface="Inter"/>
              <a:buNone/>
              <a:defRPr sz="1200"/>
            </a:lvl2pPr>
            <a:lvl3pPr marL="1371600" lvl="2" indent="-228600" algn="r">
              <a:lnSpc>
                <a:spcPct val="100000"/>
              </a:lnSpc>
              <a:spcBef>
                <a:spcPts val="800"/>
              </a:spcBef>
              <a:spcAft>
                <a:spcPts val="0"/>
              </a:spcAft>
              <a:buClr>
                <a:srgbClr val="000000"/>
              </a:buClr>
              <a:buSzPts val="1200"/>
              <a:buFont typeface="Inter"/>
              <a:buNone/>
              <a:defRPr sz="1200"/>
            </a:lvl3pPr>
            <a:lvl4pPr marL="1828800" lvl="3" indent="-228600" algn="r">
              <a:lnSpc>
                <a:spcPct val="100000"/>
              </a:lnSpc>
              <a:spcBef>
                <a:spcPts val="800"/>
              </a:spcBef>
              <a:spcAft>
                <a:spcPts val="0"/>
              </a:spcAft>
              <a:buClr>
                <a:srgbClr val="000000"/>
              </a:buClr>
              <a:buSzPts val="1200"/>
              <a:buFont typeface="Inter"/>
              <a:buNone/>
              <a:defRPr sz="1200"/>
            </a:lvl4pPr>
            <a:lvl5pPr marL="2286000" lvl="4" indent="-228600" algn="r">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0" name="Google Shape;30;p30"/>
          <p:cNvSpPr txBox="1">
            <a:spLocks noGrp="1"/>
          </p:cNvSpPr>
          <p:nvPr>
            <p:ph type="body" idx="3"/>
          </p:nvPr>
        </p:nvSpPr>
        <p:spPr>
          <a:xfrm>
            <a:off x="850410" y="48906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1" name="Google Shape;31;p30"/>
          <p:cNvSpPr>
            <a:spLocks noGrp="1"/>
          </p:cNvSpPr>
          <p:nvPr>
            <p:ph type="pic" idx="4"/>
          </p:nvPr>
        </p:nvSpPr>
        <p:spPr>
          <a:xfrm>
            <a:off x="3886200" y="3390900"/>
            <a:ext cx="3886200" cy="3276600"/>
          </a:xfrm>
          <a:prstGeom prst="rect">
            <a:avLst/>
          </a:prstGeom>
          <a:noFill/>
          <a:ln>
            <a:noFill/>
          </a:ln>
        </p:spPr>
      </p:sp>
      <p:sp>
        <p:nvSpPr>
          <p:cNvPr id="32" name="Google Shape;32;p30"/>
          <p:cNvSpPr>
            <a:spLocks noGrp="1"/>
          </p:cNvSpPr>
          <p:nvPr>
            <p:ph type="pic" idx="5"/>
          </p:nvPr>
        </p:nvSpPr>
        <p:spPr>
          <a:xfrm>
            <a:off x="3886200" y="6781800"/>
            <a:ext cx="3886200" cy="3276600"/>
          </a:xfrm>
          <a:prstGeom prst="rect">
            <a:avLst/>
          </a:prstGeom>
          <a:noFill/>
          <a:ln>
            <a:noFill/>
          </a:ln>
        </p:spPr>
      </p:sp>
      <p:sp>
        <p:nvSpPr>
          <p:cNvPr id="33" name="Google Shape;33;p30"/>
          <p:cNvSpPr txBox="1">
            <a:spLocks noGrp="1"/>
          </p:cNvSpPr>
          <p:nvPr>
            <p:ph type="body" idx="6"/>
          </p:nvPr>
        </p:nvSpPr>
        <p:spPr>
          <a:xfrm>
            <a:off x="850410" y="82815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4 Pictures + Text (2x2, Border)">
  <p:cSld name="4 Pictures + Text (2x2, Border)">
    <p:spTree>
      <p:nvGrpSpPr>
        <p:cNvPr id="1" name="Shape 550"/>
        <p:cNvGrpSpPr/>
        <p:nvPr/>
      </p:nvGrpSpPr>
      <p:grpSpPr>
        <a:xfrm>
          <a:off x="0" y="0"/>
          <a:ext cx="0" cy="0"/>
          <a:chOff x="0" y="0"/>
          <a:chExt cx="0" cy="0"/>
        </a:xfrm>
      </p:grpSpPr>
      <p:sp>
        <p:nvSpPr>
          <p:cNvPr id="551" name="Google Shape;551;p75"/>
          <p:cNvSpPr>
            <a:spLocks noGrp="1"/>
          </p:cNvSpPr>
          <p:nvPr>
            <p:ph type="pic" idx="2"/>
          </p:nvPr>
        </p:nvSpPr>
        <p:spPr>
          <a:xfrm>
            <a:off x="393795" y="1295400"/>
            <a:ext cx="3424006" cy="3315173"/>
          </a:xfrm>
          <a:prstGeom prst="rect">
            <a:avLst/>
          </a:prstGeom>
          <a:noFill/>
          <a:ln>
            <a:noFill/>
          </a:ln>
        </p:spPr>
      </p:sp>
      <p:sp>
        <p:nvSpPr>
          <p:cNvPr id="552" name="Google Shape;552;p75"/>
          <p:cNvSpPr txBox="1">
            <a:spLocks noGrp="1"/>
          </p:cNvSpPr>
          <p:nvPr>
            <p:ph type="body" idx="1"/>
          </p:nvPr>
        </p:nvSpPr>
        <p:spPr>
          <a:xfrm>
            <a:off x="393795" y="4605442"/>
            <a:ext cx="3424007" cy="244683"/>
          </a:xfrm>
          <a:prstGeom prst="rect">
            <a:avLst/>
          </a:prstGeom>
          <a:no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53" name="Google Shape;553;p75"/>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554" name="Google Shape;554;p75"/>
          <p:cNvSpPr>
            <a:spLocks noGrp="1"/>
          </p:cNvSpPr>
          <p:nvPr>
            <p:ph type="pic" idx="3"/>
          </p:nvPr>
        </p:nvSpPr>
        <p:spPr>
          <a:xfrm>
            <a:off x="3954600" y="1295400"/>
            <a:ext cx="3424006" cy="3315173"/>
          </a:xfrm>
          <a:prstGeom prst="rect">
            <a:avLst/>
          </a:prstGeom>
          <a:noFill/>
          <a:ln>
            <a:noFill/>
          </a:ln>
        </p:spPr>
      </p:sp>
      <p:sp>
        <p:nvSpPr>
          <p:cNvPr id="555" name="Google Shape;555;p75"/>
          <p:cNvSpPr txBox="1">
            <a:spLocks noGrp="1"/>
          </p:cNvSpPr>
          <p:nvPr>
            <p:ph type="body" idx="4"/>
          </p:nvPr>
        </p:nvSpPr>
        <p:spPr>
          <a:xfrm>
            <a:off x="3954600" y="4605442"/>
            <a:ext cx="3424007"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56" name="Google Shape;556;p75"/>
          <p:cNvSpPr>
            <a:spLocks noGrp="1"/>
          </p:cNvSpPr>
          <p:nvPr>
            <p:ph type="pic" idx="5"/>
          </p:nvPr>
        </p:nvSpPr>
        <p:spPr>
          <a:xfrm>
            <a:off x="393795" y="5279345"/>
            <a:ext cx="3424006" cy="3315174"/>
          </a:xfrm>
          <a:prstGeom prst="rect">
            <a:avLst/>
          </a:prstGeom>
          <a:noFill/>
          <a:ln>
            <a:noFill/>
          </a:ln>
        </p:spPr>
      </p:sp>
      <p:sp>
        <p:nvSpPr>
          <p:cNvPr id="557" name="Google Shape;557;p75"/>
          <p:cNvSpPr txBox="1">
            <a:spLocks noGrp="1"/>
          </p:cNvSpPr>
          <p:nvPr>
            <p:ph type="body" idx="6"/>
          </p:nvPr>
        </p:nvSpPr>
        <p:spPr>
          <a:xfrm>
            <a:off x="393794" y="8594518"/>
            <a:ext cx="3424008"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58" name="Google Shape;558;p75"/>
          <p:cNvSpPr>
            <a:spLocks noGrp="1"/>
          </p:cNvSpPr>
          <p:nvPr>
            <p:ph type="pic" idx="7"/>
          </p:nvPr>
        </p:nvSpPr>
        <p:spPr>
          <a:xfrm>
            <a:off x="3954600" y="5279345"/>
            <a:ext cx="3424006" cy="3315174"/>
          </a:xfrm>
          <a:prstGeom prst="rect">
            <a:avLst/>
          </a:prstGeom>
          <a:noFill/>
          <a:ln>
            <a:noFill/>
          </a:ln>
        </p:spPr>
      </p:sp>
      <p:sp>
        <p:nvSpPr>
          <p:cNvPr id="559" name="Google Shape;559;p75"/>
          <p:cNvSpPr txBox="1">
            <a:spLocks noGrp="1"/>
          </p:cNvSpPr>
          <p:nvPr>
            <p:ph type="body" idx="8"/>
          </p:nvPr>
        </p:nvSpPr>
        <p:spPr>
          <a:xfrm>
            <a:off x="3954600" y="8594518"/>
            <a:ext cx="3424007"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1_4 Pictures + Text (2x2, Border)">
  <p:cSld name="1_4 Pictures + Text (2x2, Border)">
    <p:spTree>
      <p:nvGrpSpPr>
        <p:cNvPr id="1" name="Shape 560"/>
        <p:cNvGrpSpPr/>
        <p:nvPr/>
      </p:nvGrpSpPr>
      <p:grpSpPr>
        <a:xfrm>
          <a:off x="0" y="0"/>
          <a:ext cx="0" cy="0"/>
          <a:chOff x="0" y="0"/>
          <a:chExt cx="0" cy="0"/>
        </a:xfrm>
      </p:grpSpPr>
      <p:sp>
        <p:nvSpPr>
          <p:cNvPr id="561" name="Google Shape;561;p76"/>
          <p:cNvSpPr>
            <a:spLocks noGrp="1"/>
          </p:cNvSpPr>
          <p:nvPr>
            <p:ph type="pic" idx="2"/>
          </p:nvPr>
        </p:nvSpPr>
        <p:spPr>
          <a:xfrm>
            <a:off x="393795" y="1295400"/>
            <a:ext cx="3424006" cy="3315173"/>
          </a:xfrm>
          <a:prstGeom prst="rect">
            <a:avLst/>
          </a:prstGeom>
          <a:noFill/>
          <a:ln>
            <a:noFill/>
          </a:ln>
        </p:spPr>
      </p:sp>
      <p:sp>
        <p:nvSpPr>
          <p:cNvPr id="562" name="Google Shape;562;p76"/>
          <p:cNvSpPr txBox="1">
            <a:spLocks noGrp="1"/>
          </p:cNvSpPr>
          <p:nvPr>
            <p:ph type="body" idx="1"/>
          </p:nvPr>
        </p:nvSpPr>
        <p:spPr>
          <a:xfrm>
            <a:off x="393795" y="4605442"/>
            <a:ext cx="3424007" cy="244683"/>
          </a:xfrm>
          <a:prstGeom prst="rect">
            <a:avLst/>
          </a:prstGeom>
          <a:no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63" name="Google Shape;563;p76"/>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564" name="Google Shape;564;p76"/>
          <p:cNvSpPr>
            <a:spLocks noGrp="1"/>
          </p:cNvSpPr>
          <p:nvPr>
            <p:ph type="pic" idx="3"/>
          </p:nvPr>
        </p:nvSpPr>
        <p:spPr>
          <a:xfrm>
            <a:off x="3954600" y="1295400"/>
            <a:ext cx="3424006" cy="3315173"/>
          </a:xfrm>
          <a:prstGeom prst="rect">
            <a:avLst/>
          </a:prstGeom>
          <a:noFill/>
          <a:ln>
            <a:noFill/>
          </a:ln>
        </p:spPr>
      </p:sp>
      <p:sp>
        <p:nvSpPr>
          <p:cNvPr id="565" name="Google Shape;565;p76"/>
          <p:cNvSpPr txBox="1">
            <a:spLocks noGrp="1"/>
          </p:cNvSpPr>
          <p:nvPr>
            <p:ph type="body" idx="4"/>
          </p:nvPr>
        </p:nvSpPr>
        <p:spPr>
          <a:xfrm>
            <a:off x="3954600" y="4605442"/>
            <a:ext cx="3424007"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66" name="Google Shape;566;p76"/>
          <p:cNvSpPr>
            <a:spLocks noGrp="1"/>
          </p:cNvSpPr>
          <p:nvPr>
            <p:ph type="pic" idx="5"/>
          </p:nvPr>
        </p:nvSpPr>
        <p:spPr>
          <a:xfrm>
            <a:off x="393795" y="5279345"/>
            <a:ext cx="3424006" cy="3315174"/>
          </a:xfrm>
          <a:prstGeom prst="rect">
            <a:avLst/>
          </a:prstGeom>
          <a:noFill/>
          <a:ln>
            <a:noFill/>
          </a:ln>
        </p:spPr>
      </p:sp>
      <p:sp>
        <p:nvSpPr>
          <p:cNvPr id="567" name="Google Shape;567;p76"/>
          <p:cNvSpPr txBox="1">
            <a:spLocks noGrp="1"/>
          </p:cNvSpPr>
          <p:nvPr>
            <p:ph type="body" idx="6"/>
          </p:nvPr>
        </p:nvSpPr>
        <p:spPr>
          <a:xfrm>
            <a:off x="393794" y="8594518"/>
            <a:ext cx="3424008"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68" name="Google Shape;568;p76"/>
          <p:cNvSpPr>
            <a:spLocks noGrp="1"/>
          </p:cNvSpPr>
          <p:nvPr>
            <p:ph type="pic" idx="7"/>
          </p:nvPr>
        </p:nvSpPr>
        <p:spPr>
          <a:xfrm>
            <a:off x="3954600" y="5279345"/>
            <a:ext cx="3424006" cy="3315174"/>
          </a:xfrm>
          <a:prstGeom prst="rect">
            <a:avLst/>
          </a:prstGeom>
          <a:noFill/>
          <a:ln>
            <a:noFill/>
          </a:ln>
        </p:spPr>
      </p:sp>
      <p:sp>
        <p:nvSpPr>
          <p:cNvPr id="569" name="Google Shape;569;p76"/>
          <p:cNvSpPr txBox="1">
            <a:spLocks noGrp="1"/>
          </p:cNvSpPr>
          <p:nvPr>
            <p:ph type="body" idx="8"/>
          </p:nvPr>
        </p:nvSpPr>
        <p:spPr>
          <a:xfrm>
            <a:off x="3954600" y="8594518"/>
            <a:ext cx="3424007"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9 Pictures + Headline + Text (2x2, Border)">
  <p:cSld name="9 Pictures + Headline + Text (2x2, Border)">
    <p:spTree>
      <p:nvGrpSpPr>
        <p:cNvPr id="1" name="Shape 570"/>
        <p:cNvGrpSpPr/>
        <p:nvPr/>
      </p:nvGrpSpPr>
      <p:grpSpPr>
        <a:xfrm>
          <a:off x="0" y="0"/>
          <a:ext cx="0" cy="0"/>
          <a:chOff x="0" y="0"/>
          <a:chExt cx="0" cy="0"/>
        </a:xfrm>
      </p:grpSpPr>
      <p:sp>
        <p:nvSpPr>
          <p:cNvPr id="571" name="Google Shape;571;p77"/>
          <p:cNvSpPr>
            <a:spLocks noGrp="1"/>
          </p:cNvSpPr>
          <p:nvPr>
            <p:ph type="pic" idx="2"/>
          </p:nvPr>
        </p:nvSpPr>
        <p:spPr>
          <a:xfrm>
            <a:off x="393795" y="1600200"/>
            <a:ext cx="3424006" cy="3315173"/>
          </a:xfrm>
          <a:prstGeom prst="rect">
            <a:avLst/>
          </a:prstGeom>
          <a:noFill/>
          <a:ln>
            <a:noFill/>
          </a:ln>
        </p:spPr>
      </p:sp>
      <p:sp>
        <p:nvSpPr>
          <p:cNvPr id="572" name="Google Shape;572;p77"/>
          <p:cNvSpPr txBox="1">
            <a:spLocks noGrp="1"/>
          </p:cNvSpPr>
          <p:nvPr>
            <p:ph type="body" idx="1"/>
          </p:nvPr>
        </p:nvSpPr>
        <p:spPr>
          <a:xfrm>
            <a:off x="393795" y="4910242"/>
            <a:ext cx="3424007" cy="244683"/>
          </a:xfrm>
          <a:prstGeom prst="rect">
            <a:avLst/>
          </a:prstGeom>
          <a:no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73" name="Google Shape;573;p77"/>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574" name="Google Shape;574;p77"/>
          <p:cNvSpPr>
            <a:spLocks noGrp="1"/>
          </p:cNvSpPr>
          <p:nvPr>
            <p:ph type="pic" idx="3"/>
          </p:nvPr>
        </p:nvSpPr>
        <p:spPr>
          <a:xfrm>
            <a:off x="3954600" y="1600200"/>
            <a:ext cx="3424006" cy="3315173"/>
          </a:xfrm>
          <a:prstGeom prst="rect">
            <a:avLst/>
          </a:prstGeom>
          <a:noFill/>
          <a:ln>
            <a:noFill/>
          </a:ln>
        </p:spPr>
      </p:sp>
      <p:sp>
        <p:nvSpPr>
          <p:cNvPr id="575" name="Google Shape;575;p77"/>
          <p:cNvSpPr txBox="1">
            <a:spLocks noGrp="1"/>
          </p:cNvSpPr>
          <p:nvPr>
            <p:ph type="body" idx="4"/>
          </p:nvPr>
        </p:nvSpPr>
        <p:spPr>
          <a:xfrm>
            <a:off x="3954600" y="4910242"/>
            <a:ext cx="3424007"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76" name="Google Shape;576;p77"/>
          <p:cNvSpPr>
            <a:spLocks noGrp="1"/>
          </p:cNvSpPr>
          <p:nvPr>
            <p:ph type="pic" idx="5"/>
          </p:nvPr>
        </p:nvSpPr>
        <p:spPr>
          <a:xfrm>
            <a:off x="393795" y="5584145"/>
            <a:ext cx="3424006" cy="3315174"/>
          </a:xfrm>
          <a:prstGeom prst="rect">
            <a:avLst/>
          </a:prstGeom>
          <a:noFill/>
          <a:ln>
            <a:noFill/>
          </a:ln>
        </p:spPr>
      </p:sp>
      <p:sp>
        <p:nvSpPr>
          <p:cNvPr id="577" name="Google Shape;577;p77"/>
          <p:cNvSpPr txBox="1">
            <a:spLocks noGrp="1"/>
          </p:cNvSpPr>
          <p:nvPr>
            <p:ph type="body" idx="6"/>
          </p:nvPr>
        </p:nvSpPr>
        <p:spPr>
          <a:xfrm>
            <a:off x="393794" y="8899318"/>
            <a:ext cx="3424008"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78" name="Google Shape;578;p77"/>
          <p:cNvSpPr>
            <a:spLocks noGrp="1"/>
          </p:cNvSpPr>
          <p:nvPr>
            <p:ph type="pic" idx="7"/>
          </p:nvPr>
        </p:nvSpPr>
        <p:spPr>
          <a:xfrm>
            <a:off x="3954600" y="5584145"/>
            <a:ext cx="3424006" cy="3315174"/>
          </a:xfrm>
          <a:prstGeom prst="rect">
            <a:avLst/>
          </a:prstGeom>
          <a:noFill/>
          <a:ln>
            <a:noFill/>
          </a:ln>
        </p:spPr>
      </p:sp>
      <p:sp>
        <p:nvSpPr>
          <p:cNvPr id="579" name="Google Shape;579;p77"/>
          <p:cNvSpPr txBox="1">
            <a:spLocks noGrp="1"/>
          </p:cNvSpPr>
          <p:nvPr>
            <p:ph type="body" idx="8"/>
          </p:nvPr>
        </p:nvSpPr>
        <p:spPr>
          <a:xfrm>
            <a:off x="3954600" y="8899318"/>
            <a:ext cx="3424007"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80" name="Google Shape;580;p77"/>
          <p:cNvSpPr txBox="1">
            <a:spLocks noGrp="1"/>
          </p:cNvSpPr>
          <p:nvPr>
            <p:ph type="title"/>
          </p:nvPr>
        </p:nvSpPr>
        <p:spPr>
          <a:xfrm>
            <a:off x="393795" y="985391"/>
            <a:ext cx="5791201" cy="538610"/>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1_9 Pictures + Headline + Text (2x2, Border)">
  <p:cSld name="1_9 Pictures + Headline + Text (2x2, Border)">
    <p:spTree>
      <p:nvGrpSpPr>
        <p:cNvPr id="1" name="Shape 581"/>
        <p:cNvGrpSpPr/>
        <p:nvPr/>
      </p:nvGrpSpPr>
      <p:grpSpPr>
        <a:xfrm>
          <a:off x="0" y="0"/>
          <a:ext cx="0" cy="0"/>
          <a:chOff x="0" y="0"/>
          <a:chExt cx="0" cy="0"/>
        </a:xfrm>
      </p:grpSpPr>
      <p:sp>
        <p:nvSpPr>
          <p:cNvPr id="582" name="Google Shape;582;p78"/>
          <p:cNvSpPr>
            <a:spLocks noGrp="1"/>
          </p:cNvSpPr>
          <p:nvPr>
            <p:ph type="pic" idx="2"/>
          </p:nvPr>
        </p:nvSpPr>
        <p:spPr>
          <a:xfrm>
            <a:off x="393795" y="1600200"/>
            <a:ext cx="3424006" cy="3315173"/>
          </a:xfrm>
          <a:prstGeom prst="rect">
            <a:avLst/>
          </a:prstGeom>
          <a:noFill/>
          <a:ln>
            <a:noFill/>
          </a:ln>
        </p:spPr>
      </p:sp>
      <p:sp>
        <p:nvSpPr>
          <p:cNvPr id="583" name="Google Shape;583;p78"/>
          <p:cNvSpPr txBox="1">
            <a:spLocks noGrp="1"/>
          </p:cNvSpPr>
          <p:nvPr>
            <p:ph type="body" idx="1"/>
          </p:nvPr>
        </p:nvSpPr>
        <p:spPr>
          <a:xfrm>
            <a:off x="393795" y="4910242"/>
            <a:ext cx="3424007" cy="244683"/>
          </a:xfrm>
          <a:prstGeom prst="rect">
            <a:avLst/>
          </a:prstGeom>
          <a:no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84" name="Google Shape;584;p78"/>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585" name="Google Shape;585;p78"/>
          <p:cNvSpPr>
            <a:spLocks noGrp="1"/>
          </p:cNvSpPr>
          <p:nvPr>
            <p:ph type="pic" idx="3"/>
          </p:nvPr>
        </p:nvSpPr>
        <p:spPr>
          <a:xfrm>
            <a:off x="3954600" y="1600200"/>
            <a:ext cx="3424006" cy="3315173"/>
          </a:xfrm>
          <a:prstGeom prst="rect">
            <a:avLst/>
          </a:prstGeom>
          <a:noFill/>
          <a:ln>
            <a:noFill/>
          </a:ln>
        </p:spPr>
      </p:sp>
      <p:sp>
        <p:nvSpPr>
          <p:cNvPr id="586" name="Google Shape;586;p78"/>
          <p:cNvSpPr txBox="1">
            <a:spLocks noGrp="1"/>
          </p:cNvSpPr>
          <p:nvPr>
            <p:ph type="body" idx="4"/>
          </p:nvPr>
        </p:nvSpPr>
        <p:spPr>
          <a:xfrm>
            <a:off x="3954600" y="4910242"/>
            <a:ext cx="3424007"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87" name="Google Shape;587;p78"/>
          <p:cNvSpPr>
            <a:spLocks noGrp="1"/>
          </p:cNvSpPr>
          <p:nvPr>
            <p:ph type="pic" idx="5"/>
          </p:nvPr>
        </p:nvSpPr>
        <p:spPr>
          <a:xfrm>
            <a:off x="393795" y="5584145"/>
            <a:ext cx="3424006" cy="3315174"/>
          </a:xfrm>
          <a:prstGeom prst="rect">
            <a:avLst/>
          </a:prstGeom>
          <a:noFill/>
          <a:ln>
            <a:noFill/>
          </a:ln>
        </p:spPr>
      </p:sp>
      <p:sp>
        <p:nvSpPr>
          <p:cNvPr id="588" name="Google Shape;588;p78"/>
          <p:cNvSpPr txBox="1">
            <a:spLocks noGrp="1"/>
          </p:cNvSpPr>
          <p:nvPr>
            <p:ph type="body" idx="6"/>
          </p:nvPr>
        </p:nvSpPr>
        <p:spPr>
          <a:xfrm>
            <a:off x="393794" y="8899318"/>
            <a:ext cx="3424008"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89" name="Google Shape;589;p78"/>
          <p:cNvSpPr>
            <a:spLocks noGrp="1"/>
          </p:cNvSpPr>
          <p:nvPr>
            <p:ph type="pic" idx="7"/>
          </p:nvPr>
        </p:nvSpPr>
        <p:spPr>
          <a:xfrm>
            <a:off x="3954600" y="5584145"/>
            <a:ext cx="3424006" cy="3315174"/>
          </a:xfrm>
          <a:prstGeom prst="rect">
            <a:avLst/>
          </a:prstGeom>
          <a:noFill/>
          <a:ln>
            <a:noFill/>
          </a:ln>
        </p:spPr>
      </p:sp>
      <p:sp>
        <p:nvSpPr>
          <p:cNvPr id="590" name="Google Shape;590;p78"/>
          <p:cNvSpPr txBox="1">
            <a:spLocks noGrp="1"/>
          </p:cNvSpPr>
          <p:nvPr>
            <p:ph type="body" idx="8"/>
          </p:nvPr>
        </p:nvSpPr>
        <p:spPr>
          <a:xfrm>
            <a:off x="3954600" y="8899318"/>
            <a:ext cx="3424007" cy="24468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91" name="Google Shape;591;p78"/>
          <p:cNvSpPr txBox="1">
            <a:spLocks noGrp="1"/>
          </p:cNvSpPr>
          <p:nvPr>
            <p:ph type="title"/>
          </p:nvPr>
        </p:nvSpPr>
        <p:spPr>
          <a:xfrm>
            <a:off x="393795" y="985391"/>
            <a:ext cx="5791201" cy="538610"/>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5_Highlight Layout 87ss">
  <p:cSld name="5_Highlight Layout 87ss">
    <p:spTree>
      <p:nvGrpSpPr>
        <p:cNvPr id="1" name="Shape 592"/>
        <p:cNvGrpSpPr/>
        <p:nvPr/>
      </p:nvGrpSpPr>
      <p:grpSpPr>
        <a:xfrm>
          <a:off x="0" y="0"/>
          <a:ext cx="0" cy="0"/>
          <a:chOff x="0" y="0"/>
          <a:chExt cx="0" cy="0"/>
        </a:xfrm>
      </p:grpSpPr>
      <p:sp>
        <p:nvSpPr>
          <p:cNvPr id="593" name="Google Shape;593;p79"/>
          <p:cNvSpPr>
            <a:spLocks noGrp="1"/>
          </p:cNvSpPr>
          <p:nvPr>
            <p:ph type="pic" idx="2"/>
          </p:nvPr>
        </p:nvSpPr>
        <p:spPr>
          <a:xfrm>
            <a:off x="838200" y="1979962"/>
            <a:ext cx="2971800" cy="2972735"/>
          </a:xfrm>
          <a:prstGeom prst="rect">
            <a:avLst/>
          </a:prstGeom>
          <a:noFill/>
          <a:ln>
            <a:noFill/>
          </a:ln>
        </p:spPr>
      </p:sp>
      <p:sp>
        <p:nvSpPr>
          <p:cNvPr id="594" name="Google Shape;594;p79"/>
          <p:cNvSpPr>
            <a:spLocks noGrp="1"/>
          </p:cNvSpPr>
          <p:nvPr>
            <p:ph type="pic" idx="3"/>
          </p:nvPr>
        </p:nvSpPr>
        <p:spPr>
          <a:xfrm>
            <a:off x="3962401" y="1979962"/>
            <a:ext cx="2971801" cy="2972735"/>
          </a:xfrm>
          <a:prstGeom prst="rect">
            <a:avLst/>
          </a:prstGeom>
          <a:noFill/>
          <a:ln>
            <a:noFill/>
          </a:ln>
        </p:spPr>
      </p:sp>
      <p:sp>
        <p:nvSpPr>
          <p:cNvPr id="595" name="Google Shape;595;p79"/>
          <p:cNvSpPr>
            <a:spLocks noGrp="1"/>
          </p:cNvSpPr>
          <p:nvPr>
            <p:ph type="pic" idx="4"/>
          </p:nvPr>
        </p:nvSpPr>
        <p:spPr>
          <a:xfrm>
            <a:off x="838200" y="5105400"/>
            <a:ext cx="2971800" cy="2972735"/>
          </a:xfrm>
          <a:prstGeom prst="rect">
            <a:avLst/>
          </a:prstGeom>
          <a:noFill/>
          <a:ln>
            <a:noFill/>
          </a:ln>
        </p:spPr>
      </p:sp>
      <p:sp>
        <p:nvSpPr>
          <p:cNvPr id="596" name="Google Shape;596;p79"/>
          <p:cNvSpPr>
            <a:spLocks noGrp="1"/>
          </p:cNvSpPr>
          <p:nvPr>
            <p:ph type="pic" idx="5"/>
          </p:nvPr>
        </p:nvSpPr>
        <p:spPr>
          <a:xfrm>
            <a:off x="3962401" y="5105400"/>
            <a:ext cx="2971801" cy="2972735"/>
          </a:xfrm>
          <a:prstGeom prst="rect">
            <a:avLst/>
          </a:prstGeom>
          <a:noFill/>
          <a:ln>
            <a:noFill/>
          </a:ln>
        </p:spPr>
      </p:sp>
      <p:sp>
        <p:nvSpPr>
          <p:cNvPr id="597" name="Google Shape;597;p79"/>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598" name="Google Shape;598;p79"/>
          <p:cNvSpPr txBox="1">
            <a:spLocks noGrp="1"/>
          </p:cNvSpPr>
          <p:nvPr>
            <p:ph type="body" idx="1"/>
          </p:nvPr>
        </p:nvSpPr>
        <p:spPr>
          <a:xfrm>
            <a:off x="1981200" y="4191000"/>
            <a:ext cx="3810000" cy="1676400"/>
          </a:xfrm>
          <a:prstGeom prst="rect">
            <a:avLst/>
          </a:prstGeom>
          <a:solidFill>
            <a:srgbClr val="4C69A1">
              <a:alpha val="80000"/>
            </a:srgbClr>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Highlight Layout 5">
  <p:cSld name="Highlight Layout 5">
    <p:spTree>
      <p:nvGrpSpPr>
        <p:cNvPr id="1" name="Shape 599"/>
        <p:cNvGrpSpPr/>
        <p:nvPr/>
      </p:nvGrpSpPr>
      <p:grpSpPr>
        <a:xfrm>
          <a:off x="0" y="0"/>
          <a:ext cx="0" cy="0"/>
          <a:chOff x="0" y="0"/>
          <a:chExt cx="0" cy="0"/>
        </a:xfrm>
      </p:grpSpPr>
      <p:sp>
        <p:nvSpPr>
          <p:cNvPr id="600" name="Google Shape;600;p80"/>
          <p:cNvSpPr>
            <a:spLocks noGrp="1"/>
          </p:cNvSpPr>
          <p:nvPr>
            <p:ph type="pic" idx="2"/>
          </p:nvPr>
        </p:nvSpPr>
        <p:spPr>
          <a:xfrm>
            <a:off x="838200" y="913161"/>
            <a:ext cx="6096000" cy="3942303"/>
          </a:xfrm>
          <a:prstGeom prst="rect">
            <a:avLst/>
          </a:prstGeom>
          <a:noFill/>
          <a:ln>
            <a:noFill/>
          </a:ln>
        </p:spPr>
      </p:sp>
      <p:sp>
        <p:nvSpPr>
          <p:cNvPr id="601" name="Google Shape;601;p80"/>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602" name="Google Shape;602;p80"/>
          <p:cNvSpPr>
            <a:spLocks noGrp="1"/>
          </p:cNvSpPr>
          <p:nvPr>
            <p:ph type="pic" idx="3"/>
          </p:nvPr>
        </p:nvSpPr>
        <p:spPr>
          <a:xfrm>
            <a:off x="838200" y="5236464"/>
            <a:ext cx="6096000" cy="4059936"/>
          </a:xfrm>
          <a:prstGeom prst="rect">
            <a:avLst/>
          </a:prstGeom>
          <a:noFill/>
          <a:ln>
            <a:noFill/>
          </a:ln>
        </p:spPr>
      </p:sp>
      <p:sp>
        <p:nvSpPr>
          <p:cNvPr id="603" name="Google Shape;603;p80"/>
          <p:cNvSpPr txBox="1">
            <a:spLocks noGrp="1"/>
          </p:cNvSpPr>
          <p:nvPr>
            <p:ph type="body" idx="1"/>
          </p:nvPr>
        </p:nvSpPr>
        <p:spPr>
          <a:xfrm>
            <a:off x="1600200" y="4191000"/>
            <a:ext cx="4572000" cy="1676400"/>
          </a:xfrm>
          <a:prstGeom prst="rect">
            <a:avLst/>
          </a:prstGeom>
          <a:solidFill>
            <a:srgbClr val="4C69A1">
              <a:alpha val="80000"/>
            </a:srgbClr>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1_Highlight Layout 87ss">
  <p:cSld name="1_Highlight Layout 87ss">
    <p:spTree>
      <p:nvGrpSpPr>
        <p:cNvPr id="1" name="Shape 604"/>
        <p:cNvGrpSpPr/>
        <p:nvPr/>
      </p:nvGrpSpPr>
      <p:grpSpPr>
        <a:xfrm>
          <a:off x="0" y="0"/>
          <a:ext cx="0" cy="0"/>
          <a:chOff x="0" y="0"/>
          <a:chExt cx="0" cy="0"/>
        </a:xfrm>
      </p:grpSpPr>
      <p:sp>
        <p:nvSpPr>
          <p:cNvPr id="605" name="Google Shape;605;p81"/>
          <p:cNvSpPr>
            <a:spLocks noGrp="1"/>
          </p:cNvSpPr>
          <p:nvPr>
            <p:ph type="pic" idx="2"/>
          </p:nvPr>
        </p:nvSpPr>
        <p:spPr>
          <a:xfrm>
            <a:off x="4966760" y="2217179"/>
            <a:ext cx="2387651" cy="1194681"/>
          </a:xfrm>
          <a:prstGeom prst="rect">
            <a:avLst/>
          </a:prstGeom>
          <a:noFill/>
          <a:ln>
            <a:noFill/>
          </a:ln>
        </p:spPr>
      </p:sp>
      <p:sp>
        <p:nvSpPr>
          <p:cNvPr id="606" name="Google Shape;606;p81"/>
          <p:cNvSpPr>
            <a:spLocks noGrp="1"/>
          </p:cNvSpPr>
          <p:nvPr>
            <p:ph type="pic" idx="3"/>
          </p:nvPr>
        </p:nvSpPr>
        <p:spPr>
          <a:xfrm>
            <a:off x="4966760" y="3491148"/>
            <a:ext cx="2387651" cy="3682627"/>
          </a:xfrm>
          <a:prstGeom prst="rect">
            <a:avLst/>
          </a:prstGeom>
          <a:noFill/>
          <a:ln>
            <a:noFill/>
          </a:ln>
        </p:spPr>
      </p:sp>
      <p:sp>
        <p:nvSpPr>
          <p:cNvPr id="607" name="Google Shape;607;p81"/>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608" name="Google Shape;608;p81"/>
          <p:cNvSpPr txBox="1">
            <a:spLocks noGrp="1"/>
          </p:cNvSpPr>
          <p:nvPr>
            <p:ph type="body" idx="1"/>
          </p:nvPr>
        </p:nvSpPr>
        <p:spPr>
          <a:xfrm>
            <a:off x="612648" y="8457758"/>
            <a:ext cx="3810001" cy="991042"/>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1pPr>
            <a:lvl2pPr marL="914400" lvl="1"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2pPr>
            <a:lvl3pPr marL="1371600" lvl="2"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3pPr>
            <a:lvl4pPr marL="1828800" lvl="3"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4pPr>
            <a:lvl5pPr marL="2286000" lvl="4"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09" name="Google Shape;609;p81"/>
          <p:cNvSpPr>
            <a:spLocks noGrp="1"/>
          </p:cNvSpPr>
          <p:nvPr>
            <p:ph type="pic" idx="4"/>
          </p:nvPr>
        </p:nvSpPr>
        <p:spPr>
          <a:xfrm>
            <a:off x="4975197" y="7258077"/>
            <a:ext cx="2379214" cy="2800323"/>
          </a:xfrm>
          <a:prstGeom prst="rect">
            <a:avLst/>
          </a:prstGeom>
          <a:noFill/>
          <a:ln>
            <a:noFill/>
          </a:ln>
        </p:spPr>
      </p:sp>
      <p:sp>
        <p:nvSpPr>
          <p:cNvPr id="610" name="Google Shape;610;p81"/>
          <p:cNvSpPr>
            <a:spLocks noGrp="1"/>
          </p:cNvSpPr>
          <p:nvPr>
            <p:ph type="pic" idx="5"/>
          </p:nvPr>
        </p:nvSpPr>
        <p:spPr>
          <a:xfrm>
            <a:off x="2501900" y="609598"/>
            <a:ext cx="2384569" cy="4026943"/>
          </a:xfrm>
          <a:prstGeom prst="rect">
            <a:avLst/>
          </a:prstGeom>
          <a:noFill/>
          <a:ln>
            <a:noFill/>
          </a:ln>
        </p:spPr>
      </p:sp>
      <p:sp>
        <p:nvSpPr>
          <p:cNvPr id="611" name="Google Shape;611;p81"/>
          <p:cNvSpPr>
            <a:spLocks noGrp="1"/>
          </p:cNvSpPr>
          <p:nvPr>
            <p:ph type="pic" idx="6"/>
          </p:nvPr>
        </p:nvSpPr>
        <p:spPr>
          <a:xfrm>
            <a:off x="2501900" y="4720845"/>
            <a:ext cx="2384569" cy="2452928"/>
          </a:xfrm>
          <a:prstGeom prst="rect">
            <a:avLst/>
          </a:prstGeom>
          <a:noFill/>
          <a:ln>
            <a:noFill/>
          </a:ln>
        </p:spPr>
      </p:sp>
      <p:sp>
        <p:nvSpPr>
          <p:cNvPr id="612" name="Google Shape;612;p81"/>
          <p:cNvSpPr>
            <a:spLocks noGrp="1"/>
          </p:cNvSpPr>
          <p:nvPr>
            <p:ph type="pic" idx="7"/>
          </p:nvPr>
        </p:nvSpPr>
        <p:spPr>
          <a:xfrm>
            <a:off x="2501900" y="7258077"/>
            <a:ext cx="2384569" cy="1349201"/>
          </a:xfrm>
          <a:prstGeom prst="rect">
            <a:avLst/>
          </a:prstGeom>
          <a:noFill/>
          <a:ln>
            <a:noFill/>
          </a:ln>
        </p:spPr>
      </p:sp>
      <p:sp>
        <p:nvSpPr>
          <p:cNvPr id="613" name="Google Shape;613;p81"/>
          <p:cNvSpPr>
            <a:spLocks noGrp="1"/>
          </p:cNvSpPr>
          <p:nvPr>
            <p:ph type="pic" idx="8"/>
          </p:nvPr>
        </p:nvSpPr>
        <p:spPr>
          <a:xfrm>
            <a:off x="288060" y="2814519"/>
            <a:ext cx="2126392" cy="3682627"/>
          </a:xfrm>
          <a:prstGeom prst="rect">
            <a:avLst/>
          </a:prstGeom>
          <a:noFill/>
          <a:ln>
            <a:noFill/>
          </a:ln>
        </p:spPr>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3_Highlight Layout 87ss">
  <p:cSld name="3_Highlight Layout 87ss">
    <p:spTree>
      <p:nvGrpSpPr>
        <p:cNvPr id="1" name="Shape 614"/>
        <p:cNvGrpSpPr/>
        <p:nvPr/>
      </p:nvGrpSpPr>
      <p:grpSpPr>
        <a:xfrm>
          <a:off x="0" y="0"/>
          <a:ext cx="0" cy="0"/>
          <a:chOff x="0" y="0"/>
          <a:chExt cx="0" cy="0"/>
        </a:xfrm>
      </p:grpSpPr>
      <p:sp>
        <p:nvSpPr>
          <p:cNvPr id="615" name="Google Shape;615;p82"/>
          <p:cNvSpPr/>
          <p:nvPr/>
        </p:nvSpPr>
        <p:spPr>
          <a:xfrm>
            <a:off x="215058" y="0"/>
            <a:ext cx="2384570" cy="10058400"/>
          </a:xfrm>
          <a:prstGeom prst="rect">
            <a:avLst/>
          </a:prstGeom>
          <a:solidFill>
            <a:srgbClr val="4C69A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616" name="Google Shape;616;p82"/>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617" name="Google Shape;617;p82"/>
          <p:cNvSpPr txBox="1">
            <a:spLocks noGrp="1"/>
          </p:cNvSpPr>
          <p:nvPr>
            <p:ph type="body" idx="1"/>
          </p:nvPr>
        </p:nvSpPr>
        <p:spPr>
          <a:xfrm>
            <a:off x="215058" y="2209800"/>
            <a:ext cx="2384570" cy="1220335"/>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1pPr>
            <a:lvl2pPr marL="914400" lvl="1"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2pPr>
            <a:lvl3pPr marL="1371600" lvl="2"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3pPr>
            <a:lvl4pPr marL="1828800" lvl="3"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4pPr>
            <a:lvl5pPr marL="2286000" lvl="4"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18" name="Google Shape;618;p82"/>
          <p:cNvSpPr>
            <a:spLocks noGrp="1"/>
          </p:cNvSpPr>
          <p:nvPr>
            <p:ph type="pic" idx="2"/>
          </p:nvPr>
        </p:nvSpPr>
        <p:spPr>
          <a:xfrm>
            <a:off x="2945674" y="3538644"/>
            <a:ext cx="2125255" cy="2125255"/>
          </a:xfrm>
          <a:prstGeom prst="rect">
            <a:avLst/>
          </a:prstGeom>
          <a:noFill/>
          <a:ln>
            <a:noFill/>
          </a:ln>
        </p:spPr>
      </p:sp>
      <p:sp>
        <p:nvSpPr>
          <p:cNvPr id="619" name="Google Shape;619;p82"/>
          <p:cNvSpPr>
            <a:spLocks noGrp="1"/>
          </p:cNvSpPr>
          <p:nvPr>
            <p:ph type="pic" idx="3"/>
          </p:nvPr>
        </p:nvSpPr>
        <p:spPr>
          <a:xfrm>
            <a:off x="215058" y="3504450"/>
            <a:ext cx="2384570" cy="5077719"/>
          </a:xfrm>
          <a:prstGeom prst="rect">
            <a:avLst/>
          </a:prstGeom>
          <a:noFill/>
          <a:ln>
            <a:noFill/>
          </a:ln>
        </p:spPr>
      </p:sp>
      <p:sp>
        <p:nvSpPr>
          <p:cNvPr id="620" name="Google Shape;620;p82"/>
          <p:cNvSpPr>
            <a:spLocks noGrp="1"/>
          </p:cNvSpPr>
          <p:nvPr>
            <p:ph type="pic" idx="4"/>
          </p:nvPr>
        </p:nvSpPr>
        <p:spPr>
          <a:xfrm>
            <a:off x="5294872" y="3538644"/>
            <a:ext cx="2125255" cy="2125255"/>
          </a:xfrm>
          <a:prstGeom prst="rect">
            <a:avLst/>
          </a:prstGeom>
          <a:noFill/>
          <a:ln>
            <a:noFill/>
          </a:ln>
        </p:spPr>
      </p:sp>
      <p:sp>
        <p:nvSpPr>
          <p:cNvPr id="621" name="Google Shape;621;p82"/>
          <p:cNvSpPr>
            <a:spLocks noGrp="1"/>
          </p:cNvSpPr>
          <p:nvPr>
            <p:ph type="pic" idx="5"/>
          </p:nvPr>
        </p:nvSpPr>
        <p:spPr>
          <a:xfrm>
            <a:off x="2945674" y="5875746"/>
            <a:ext cx="2125255" cy="2125254"/>
          </a:xfrm>
          <a:prstGeom prst="rect">
            <a:avLst/>
          </a:prstGeom>
          <a:noFill/>
          <a:ln>
            <a:noFill/>
          </a:ln>
        </p:spPr>
      </p:sp>
      <p:sp>
        <p:nvSpPr>
          <p:cNvPr id="622" name="Google Shape;622;p82"/>
          <p:cNvSpPr>
            <a:spLocks noGrp="1"/>
          </p:cNvSpPr>
          <p:nvPr>
            <p:ph type="pic" idx="6"/>
          </p:nvPr>
        </p:nvSpPr>
        <p:spPr>
          <a:xfrm>
            <a:off x="5294872" y="5875746"/>
            <a:ext cx="2125255" cy="2125254"/>
          </a:xfrm>
          <a:prstGeom prst="rect">
            <a:avLst/>
          </a:prstGeom>
          <a:noFill/>
          <a:ln>
            <a:noFill/>
          </a:ln>
        </p:spPr>
      </p:sp>
      <p:sp>
        <p:nvSpPr>
          <p:cNvPr id="623" name="Google Shape;623;p82"/>
          <p:cNvSpPr txBox="1">
            <a:spLocks noGrp="1"/>
          </p:cNvSpPr>
          <p:nvPr>
            <p:ph type="body" idx="7"/>
          </p:nvPr>
        </p:nvSpPr>
        <p:spPr>
          <a:xfrm>
            <a:off x="2945674" y="2758690"/>
            <a:ext cx="4474453" cy="674032"/>
          </a:xfrm>
          <a:prstGeom prst="rect">
            <a:avLst/>
          </a:prstGeom>
          <a:noFill/>
          <a:ln>
            <a:noFill/>
          </a:ln>
        </p:spPr>
        <p:txBody>
          <a:bodyPr spcFirstLastPara="1" wrap="square" lIns="0" tIns="0" rIns="0" bIns="0" anchor="b"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2_Highlight Layout 87ss">
  <p:cSld name="2_Highlight Layout 87ss">
    <p:spTree>
      <p:nvGrpSpPr>
        <p:cNvPr id="1" name="Shape 624"/>
        <p:cNvGrpSpPr/>
        <p:nvPr/>
      </p:nvGrpSpPr>
      <p:grpSpPr>
        <a:xfrm>
          <a:off x="0" y="0"/>
          <a:ext cx="0" cy="0"/>
          <a:chOff x="0" y="0"/>
          <a:chExt cx="0" cy="0"/>
        </a:xfrm>
      </p:grpSpPr>
      <p:sp>
        <p:nvSpPr>
          <p:cNvPr id="625" name="Google Shape;625;p83"/>
          <p:cNvSpPr>
            <a:spLocks noGrp="1"/>
          </p:cNvSpPr>
          <p:nvPr>
            <p:ph type="pic" idx="2"/>
          </p:nvPr>
        </p:nvSpPr>
        <p:spPr>
          <a:xfrm>
            <a:off x="5681471" y="1371600"/>
            <a:ext cx="1522918" cy="5362022"/>
          </a:xfrm>
          <a:prstGeom prst="rect">
            <a:avLst/>
          </a:prstGeom>
          <a:noFill/>
          <a:ln>
            <a:noFill/>
          </a:ln>
        </p:spPr>
      </p:sp>
      <p:sp>
        <p:nvSpPr>
          <p:cNvPr id="626" name="Google Shape;626;p83"/>
          <p:cNvSpPr>
            <a:spLocks noGrp="1"/>
          </p:cNvSpPr>
          <p:nvPr>
            <p:ph type="pic" idx="3"/>
          </p:nvPr>
        </p:nvSpPr>
        <p:spPr>
          <a:xfrm>
            <a:off x="3990552" y="2349905"/>
            <a:ext cx="1522918" cy="5957163"/>
          </a:xfrm>
          <a:prstGeom prst="rect">
            <a:avLst/>
          </a:prstGeom>
          <a:noFill/>
          <a:ln>
            <a:noFill/>
          </a:ln>
        </p:spPr>
      </p:sp>
      <p:sp>
        <p:nvSpPr>
          <p:cNvPr id="627" name="Google Shape;627;p83"/>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628" name="Google Shape;628;p83"/>
          <p:cNvSpPr txBox="1">
            <a:spLocks noGrp="1"/>
          </p:cNvSpPr>
          <p:nvPr>
            <p:ph type="body" idx="1"/>
          </p:nvPr>
        </p:nvSpPr>
        <p:spPr>
          <a:xfrm>
            <a:off x="612648" y="9039797"/>
            <a:ext cx="6591740" cy="547843"/>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1pPr>
            <a:lvl2pPr marL="914400" lvl="1"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2pPr>
            <a:lvl3pPr marL="1371600" lvl="2"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3pPr>
            <a:lvl4pPr marL="1828800" lvl="3"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4pPr>
            <a:lvl5pPr marL="2286000" lvl="4"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29" name="Google Shape;629;p83"/>
          <p:cNvSpPr>
            <a:spLocks noGrp="1"/>
          </p:cNvSpPr>
          <p:nvPr>
            <p:ph type="pic" idx="4"/>
          </p:nvPr>
        </p:nvSpPr>
        <p:spPr>
          <a:xfrm>
            <a:off x="612648" y="2668266"/>
            <a:ext cx="1520952" cy="5638801"/>
          </a:xfrm>
          <a:prstGeom prst="rect">
            <a:avLst/>
          </a:prstGeom>
          <a:noFill/>
          <a:ln>
            <a:noFill/>
          </a:ln>
        </p:spPr>
      </p:sp>
      <p:sp>
        <p:nvSpPr>
          <p:cNvPr id="630" name="Google Shape;630;p83"/>
          <p:cNvSpPr>
            <a:spLocks noGrp="1"/>
          </p:cNvSpPr>
          <p:nvPr>
            <p:ph type="pic" idx="5"/>
          </p:nvPr>
        </p:nvSpPr>
        <p:spPr>
          <a:xfrm>
            <a:off x="2301600" y="974540"/>
            <a:ext cx="1520952" cy="6188260"/>
          </a:xfrm>
          <a:prstGeom prst="rect">
            <a:avLst/>
          </a:prstGeom>
          <a:noFill/>
          <a:ln>
            <a:noFill/>
          </a:ln>
        </p:spPr>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 Small Text (Middle Center)">
  <p:cSld name="Title + Small Text (Middle Center)">
    <p:spTree>
      <p:nvGrpSpPr>
        <p:cNvPr id="1" name="Shape 631"/>
        <p:cNvGrpSpPr/>
        <p:nvPr/>
      </p:nvGrpSpPr>
      <p:grpSpPr>
        <a:xfrm>
          <a:off x="0" y="0"/>
          <a:ext cx="0" cy="0"/>
          <a:chOff x="0" y="0"/>
          <a:chExt cx="0" cy="0"/>
        </a:xfrm>
      </p:grpSpPr>
      <p:sp>
        <p:nvSpPr>
          <p:cNvPr id="632" name="Google Shape;632;p84"/>
          <p:cNvSpPr txBox="1">
            <a:spLocks noGrp="1"/>
          </p:cNvSpPr>
          <p:nvPr>
            <p:ph type="title"/>
          </p:nvPr>
        </p:nvSpPr>
        <p:spPr>
          <a:xfrm>
            <a:off x="1066799" y="1679075"/>
            <a:ext cx="5638802" cy="991041"/>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633" name="Google Shape;633;p84"/>
          <p:cNvSpPr txBox="1">
            <a:spLocks noGrp="1"/>
          </p:cNvSpPr>
          <p:nvPr>
            <p:ph type="body" idx="1"/>
          </p:nvPr>
        </p:nvSpPr>
        <p:spPr>
          <a:xfrm>
            <a:off x="2436876"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34" name="Google Shape;634;p84"/>
          <p:cNvSpPr txBox="1">
            <a:spLocks noGrp="1"/>
          </p:cNvSpPr>
          <p:nvPr>
            <p:ph type="sldNum" idx="12"/>
          </p:nvPr>
        </p:nvSpPr>
        <p:spPr>
          <a:xfrm>
            <a:off x="3824233" y="9707282"/>
            <a:ext cx="242467"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o Title, 3 Pictures Left, Text Right">
  <p:cSld name="No Title, 3 Pictures Left, Text Right">
    <p:spTree>
      <p:nvGrpSpPr>
        <p:cNvPr id="1" name="Shape 34"/>
        <p:cNvGrpSpPr/>
        <p:nvPr/>
      </p:nvGrpSpPr>
      <p:grpSpPr>
        <a:xfrm>
          <a:off x="0" y="0"/>
          <a:ext cx="0" cy="0"/>
          <a:chOff x="0" y="0"/>
          <a:chExt cx="0" cy="0"/>
        </a:xfrm>
      </p:grpSpPr>
      <p:sp>
        <p:nvSpPr>
          <p:cNvPr id="35" name="Google Shape;35;p31"/>
          <p:cNvSpPr txBox="1">
            <a:spLocks noGrp="1"/>
          </p:cNvSpPr>
          <p:nvPr>
            <p:ph type="sldNum" idx="12"/>
          </p:nvPr>
        </p:nvSpPr>
        <p:spPr>
          <a:xfrm>
            <a:off x="7357530"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36" name="Google Shape;36;p31"/>
          <p:cNvSpPr txBox="1">
            <a:spLocks noGrp="1"/>
          </p:cNvSpPr>
          <p:nvPr>
            <p:ph type="body" idx="1"/>
          </p:nvPr>
        </p:nvSpPr>
        <p:spPr>
          <a:xfrm>
            <a:off x="4114800" y="1499800"/>
            <a:ext cx="2757487" cy="277001"/>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 name="Google Shape;37;p31"/>
          <p:cNvSpPr txBox="1">
            <a:spLocks noGrp="1"/>
          </p:cNvSpPr>
          <p:nvPr>
            <p:ph type="body" idx="2"/>
          </p:nvPr>
        </p:nvSpPr>
        <p:spPr>
          <a:xfrm>
            <a:off x="4114800" y="48906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8" name="Google Shape;38;p31"/>
          <p:cNvSpPr>
            <a:spLocks noGrp="1"/>
          </p:cNvSpPr>
          <p:nvPr>
            <p:ph type="pic" idx="3"/>
          </p:nvPr>
        </p:nvSpPr>
        <p:spPr>
          <a:xfrm>
            <a:off x="0" y="0"/>
            <a:ext cx="3886200" cy="3276600"/>
          </a:xfrm>
          <a:prstGeom prst="rect">
            <a:avLst/>
          </a:prstGeom>
          <a:noFill/>
          <a:ln>
            <a:noFill/>
          </a:ln>
        </p:spPr>
      </p:sp>
      <p:sp>
        <p:nvSpPr>
          <p:cNvPr id="39" name="Google Shape;39;p31"/>
          <p:cNvSpPr>
            <a:spLocks noGrp="1"/>
          </p:cNvSpPr>
          <p:nvPr>
            <p:ph type="pic" idx="4"/>
          </p:nvPr>
        </p:nvSpPr>
        <p:spPr>
          <a:xfrm>
            <a:off x="0" y="3390900"/>
            <a:ext cx="3886200" cy="3276600"/>
          </a:xfrm>
          <a:prstGeom prst="rect">
            <a:avLst/>
          </a:prstGeom>
          <a:noFill/>
          <a:ln>
            <a:noFill/>
          </a:ln>
        </p:spPr>
      </p:sp>
      <p:sp>
        <p:nvSpPr>
          <p:cNvPr id="40" name="Google Shape;40;p31"/>
          <p:cNvSpPr>
            <a:spLocks noGrp="1"/>
          </p:cNvSpPr>
          <p:nvPr>
            <p:ph type="pic" idx="5"/>
          </p:nvPr>
        </p:nvSpPr>
        <p:spPr>
          <a:xfrm>
            <a:off x="0" y="6781800"/>
            <a:ext cx="3886200" cy="3276600"/>
          </a:xfrm>
          <a:prstGeom prst="rect">
            <a:avLst/>
          </a:prstGeom>
          <a:noFill/>
          <a:ln>
            <a:noFill/>
          </a:ln>
        </p:spPr>
      </p:sp>
      <p:sp>
        <p:nvSpPr>
          <p:cNvPr id="41" name="Google Shape;41;p31"/>
          <p:cNvSpPr txBox="1">
            <a:spLocks noGrp="1"/>
          </p:cNvSpPr>
          <p:nvPr>
            <p:ph type="body" idx="6"/>
          </p:nvPr>
        </p:nvSpPr>
        <p:spPr>
          <a:xfrm>
            <a:off x="4114800" y="82815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 Small Text (2 Columns, Middle Center)">
  <p:cSld name="Title + Small Text (2 Columns, Middle Center)">
    <p:spTree>
      <p:nvGrpSpPr>
        <p:cNvPr id="1" name="Shape 635"/>
        <p:cNvGrpSpPr/>
        <p:nvPr/>
      </p:nvGrpSpPr>
      <p:grpSpPr>
        <a:xfrm>
          <a:off x="0" y="0"/>
          <a:ext cx="0" cy="0"/>
          <a:chOff x="0" y="0"/>
          <a:chExt cx="0" cy="0"/>
        </a:xfrm>
      </p:grpSpPr>
      <p:sp>
        <p:nvSpPr>
          <p:cNvPr id="636" name="Google Shape;636;p85"/>
          <p:cNvSpPr txBox="1">
            <a:spLocks noGrp="1"/>
          </p:cNvSpPr>
          <p:nvPr>
            <p:ph type="title"/>
          </p:nvPr>
        </p:nvSpPr>
        <p:spPr>
          <a:xfrm>
            <a:off x="1065275" y="1682495"/>
            <a:ext cx="5641849" cy="991042"/>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637" name="Google Shape;637;p85"/>
          <p:cNvSpPr txBox="1">
            <a:spLocks noGrp="1"/>
          </p:cNvSpPr>
          <p:nvPr>
            <p:ph type="body" idx="1"/>
          </p:nvPr>
        </p:nvSpPr>
        <p:spPr>
          <a:xfrm>
            <a:off x="987552"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38" name="Google Shape;638;p85"/>
          <p:cNvSpPr txBox="1">
            <a:spLocks noGrp="1"/>
          </p:cNvSpPr>
          <p:nvPr>
            <p:ph type="body" idx="2"/>
          </p:nvPr>
        </p:nvSpPr>
        <p:spPr>
          <a:xfrm>
            <a:off x="4187952"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39" name="Google Shape;639;p85"/>
          <p:cNvSpPr txBox="1">
            <a:spLocks noGrp="1"/>
          </p:cNvSpPr>
          <p:nvPr>
            <p:ph type="sldNum" idx="12"/>
          </p:nvPr>
        </p:nvSpPr>
        <p:spPr>
          <a:xfrm>
            <a:off x="3824233" y="9707282"/>
            <a:ext cx="242467"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 Text">
  <p:cSld name="Title + Text">
    <p:spTree>
      <p:nvGrpSpPr>
        <p:cNvPr id="1" name="Shape 640"/>
        <p:cNvGrpSpPr/>
        <p:nvPr/>
      </p:nvGrpSpPr>
      <p:grpSpPr>
        <a:xfrm>
          <a:off x="0" y="0"/>
          <a:ext cx="0" cy="0"/>
          <a:chOff x="0" y="0"/>
          <a:chExt cx="0" cy="0"/>
        </a:xfrm>
      </p:grpSpPr>
      <p:sp>
        <p:nvSpPr>
          <p:cNvPr id="641" name="Google Shape;641;p86"/>
          <p:cNvSpPr txBox="1">
            <a:spLocks noGrp="1"/>
          </p:cNvSpPr>
          <p:nvPr>
            <p:ph type="title"/>
          </p:nvPr>
        </p:nvSpPr>
        <p:spPr>
          <a:xfrm>
            <a:off x="534352" y="761558"/>
            <a:ext cx="6703696" cy="991042"/>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642" name="Google Shape;642;p86"/>
          <p:cNvSpPr txBox="1">
            <a:spLocks noGrp="1"/>
          </p:cNvSpPr>
          <p:nvPr>
            <p:ph type="body" idx="1"/>
          </p:nvPr>
        </p:nvSpPr>
        <p:spPr>
          <a:xfrm>
            <a:off x="534352" y="1901951"/>
            <a:ext cx="6703696" cy="277000"/>
          </a:xfrm>
          <a:prstGeom prst="rect">
            <a:avLst/>
          </a:prstGeom>
          <a:solidFill>
            <a:srgbClr val="FFFFFF"/>
          </a:solidFill>
          <a:ln>
            <a:noFill/>
          </a:ln>
        </p:spPr>
        <p:txBody>
          <a:bodyPr spcFirstLastPara="1" wrap="square" lIns="45675" tIns="45675" rIns="45675" bIns="45675" anchor="t"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43" name="Google Shape;643;p86"/>
          <p:cNvSpPr txBox="1">
            <a:spLocks noGrp="1"/>
          </p:cNvSpPr>
          <p:nvPr>
            <p:ph type="sldNum" idx="12"/>
          </p:nvPr>
        </p:nvSpPr>
        <p:spPr>
          <a:xfrm>
            <a:off x="3824233" y="9707282"/>
            <a:ext cx="242467"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 Text (2 Columns)">
  <p:cSld name="Title + Text (2 Columns)">
    <p:spTree>
      <p:nvGrpSpPr>
        <p:cNvPr id="1" name="Shape 644"/>
        <p:cNvGrpSpPr/>
        <p:nvPr/>
      </p:nvGrpSpPr>
      <p:grpSpPr>
        <a:xfrm>
          <a:off x="0" y="0"/>
          <a:ext cx="0" cy="0"/>
          <a:chOff x="0" y="0"/>
          <a:chExt cx="0" cy="0"/>
        </a:xfrm>
      </p:grpSpPr>
      <p:sp>
        <p:nvSpPr>
          <p:cNvPr id="645" name="Google Shape;645;p87"/>
          <p:cNvSpPr txBox="1">
            <a:spLocks noGrp="1"/>
          </p:cNvSpPr>
          <p:nvPr>
            <p:ph type="title"/>
          </p:nvPr>
        </p:nvSpPr>
        <p:spPr>
          <a:xfrm>
            <a:off x="534352" y="761558"/>
            <a:ext cx="6703696" cy="991042"/>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646" name="Google Shape;646;p87"/>
          <p:cNvSpPr txBox="1">
            <a:spLocks noGrp="1"/>
          </p:cNvSpPr>
          <p:nvPr>
            <p:ph type="body" idx="1"/>
          </p:nvPr>
        </p:nvSpPr>
        <p:spPr>
          <a:xfrm>
            <a:off x="534352" y="1905000"/>
            <a:ext cx="6703696" cy="277000"/>
          </a:xfrm>
          <a:prstGeom prst="rect">
            <a:avLst/>
          </a:prstGeom>
          <a:solidFill>
            <a:srgbClr val="FFFFFF"/>
          </a:solidFill>
          <a:ln>
            <a:noFill/>
          </a:ln>
        </p:spPr>
        <p:txBody>
          <a:bodyPr spcFirstLastPara="1" wrap="square" lIns="45675" tIns="45675" rIns="45675" bIns="45675" anchor="t"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47" name="Google Shape;647;p87"/>
          <p:cNvSpPr txBox="1">
            <a:spLocks noGrp="1"/>
          </p:cNvSpPr>
          <p:nvPr>
            <p:ph type="sldNum" idx="12"/>
          </p:nvPr>
        </p:nvSpPr>
        <p:spPr>
          <a:xfrm>
            <a:off x="3824233" y="9707282"/>
            <a:ext cx="242467"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648"/>
        <p:cNvGrpSpPr/>
        <p:nvPr/>
      </p:nvGrpSpPr>
      <p:grpSpPr>
        <a:xfrm>
          <a:off x="0" y="0"/>
          <a:ext cx="0" cy="0"/>
          <a:chOff x="0" y="0"/>
          <a:chExt cx="0" cy="0"/>
        </a:xfrm>
      </p:grpSpPr>
      <p:sp>
        <p:nvSpPr>
          <p:cNvPr id="649" name="Google Shape;649;p88"/>
          <p:cNvSpPr txBox="1">
            <a:spLocks noGrp="1"/>
          </p:cNvSpPr>
          <p:nvPr>
            <p:ph type="title"/>
          </p:nvPr>
        </p:nvSpPr>
        <p:spPr>
          <a:xfrm>
            <a:off x="534352" y="761558"/>
            <a:ext cx="6703696" cy="991042"/>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650" name="Google Shape;650;p88"/>
          <p:cNvSpPr txBox="1">
            <a:spLocks noGrp="1"/>
          </p:cNvSpPr>
          <p:nvPr>
            <p:ph type="sldNum" idx="12"/>
          </p:nvPr>
        </p:nvSpPr>
        <p:spPr>
          <a:xfrm>
            <a:off x="3824233" y="9707282"/>
            <a:ext cx="242467"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4_Highlight Layout 87ss">
  <p:cSld name="4_Highlight Layout 87ss">
    <p:spTree>
      <p:nvGrpSpPr>
        <p:cNvPr id="1" name="Shape 651"/>
        <p:cNvGrpSpPr/>
        <p:nvPr/>
      </p:nvGrpSpPr>
      <p:grpSpPr>
        <a:xfrm>
          <a:off x="0" y="0"/>
          <a:ext cx="0" cy="0"/>
          <a:chOff x="0" y="0"/>
          <a:chExt cx="0" cy="0"/>
        </a:xfrm>
      </p:grpSpPr>
      <p:sp>
        <p:nvSpPr>
          <p:cNvPr id="652" name="Google Shape;652;p89"/>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653" name="Google Shape;653;p89"/>
          <p:cNvSpPr txBox="1">
            <a:spLocks noGrp="1"/>
          </p:cNvSpPr>
          <p:nvPr>
            <p:ph type="body" idx="1"/>
          </p:nvPr>
        </p:nvSpPr>
        <p:spPr>
          <a:xfrm>
            <a:off x="719254" y="1424225"/>
            <a:ext cx="6234179" cy="861775"/>
          </a:xfrm>
          <a:prstGeom prst="rect">
            <a:avLst/>
          </a:prstGeom>
          <a:noFill/>
          <a:ln>
            <a:noFill/>
          </a:ln>
        </p:spPr>
        <p:txBody>
          <a:bodyPr spcFirstLastPara="1" wrap="square" lIns="0" tIns="0" rIns="0" bIns="0" anchor="b" anchorCtr="0">
            <a:normAutofit/>
          </a:bodyPr>
          <a:lstStyle>
            <a:lvl1pPr marL="457200" lvl="0"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1pPr>
            <a:lvl2pPr marL="914400" lvl="1"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2pPr>
            <a:lvl3pPr marL="1371600" lvl="2"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3pPr>
            <a:lvl4pPr marL="1828800" lvl="3"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4pPr>
            <a:lvl5pPr marL="2286000" lvl="4"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54" name="Google Shape;654;p89"/>
          <p:cNvSpPr>
            <a:spLocks noGrp="1"/>
          </p:cNvSpPr>
          <p:nvPr>
            <p:ph type="pic" idx="2"/>
          </p:nvPr>
        </p:nvSpPr>
        <p:spPr>
          <a:xfrm>
            <a:off x="1905000" y="2431484"/>
            <a:ext cx="2457632" cy="3140261"/>
          </a:xfrm>
          <a:prstGeom prst="rect">
            <a:avLst/>
          </a:prstGeom>
          <a:noFill/>
          <a:ln>
            <a:noFill/>
          </a:ln>
        </p:spPr>
      </p:sp>
      <p:sp>
        <p:nvSpPr>
          <p:cNvPr id="655" name="Google Shape;655;p89"/>
          <p:cNvSpPr>
            <a:spLocks noGrp="1"/>
          </p:cNvSpPr>
          <p:nvPr>
            <p:ph type="pic" idx="3"/>
          </p:nvPr>
        </p:nvSpPr>
        <p:spPr>
          <a:xfrm>
            <a:off x="4495800" y="2431484"/>
            <a:ext cx="2457632" cy="2530661"/>
          </a:xfrm>
          <a:prstGeom prst="rect">
            <a:avLst/>
          </a:prstGeom>
          <a:noFill/>
          <a:ln>
            <a:noFill/>
          </a:ln>
        </p:spPr>
      </p:sp>
      <p:sp>
        <p:nvSpPr>
          <p:cNvPr id="656" name="Google Shape;656;p89"/>
          <p:cNvSpPr>
            <a:spLocks noGrp="1"/>
          </p:cNvSpPr>
          <p:nvPr>
            <p:ph type="pic" idx="4"/>
          </p:nvPr>
        </p:nvSpPr>
        <p:spPr>
          <a:xfrm>
            <a:off x="1904999" y="5687343"/>
            <a:ext cx="2457632" cy="2530661"/>
          </a:xfrm>
          <a:prstGeom prst="rect">
            <a:avLst/>
          </a:prstGeom>
          <a:noFill/>
          <a:ln>
            <a:noFill/>
          </a:ln>
        </p:spPr>
      </p:sp>
      <p:sp>
        <p:nvSpPr>
          <p:cNvPr id="657" name="Google Shape;657;p89"/>
          <p:cNvSpPr>
            <a:spLocks noGrp="1"/>
          </p:cNvSpPr>
          <p:nvPr>
            <p:ph type="pic" idx="5"/>
          </p:nvPr>
        </p:nvSpPr>
        <p:spPr>
          <a:xfrm>
            <a:off x="4489269" y="5077743"/>
            <a:ext cx="2457632" cy="3140261"/>
          </a:xfrm>
          <a:prstGeom prst="rect">
            <a:avLst/>
          </a:prstGeom>
          <a:noFill/>
          <a:ln>
            <a:noFill/>
          </a:ln>
        </p:spPr>
      </p:sp>
      <p:sp>
        <p:nvSpPr>
          <p:cNvPr id="658" name="Google Shape;658;p89"/>
          <p:cNvSpPr txBox="1">
            <a:spLocks noGrp="1"/>
          </p:cNvSpPr>
          <p:nvPr>
            <p:ph type="body" idx="6"/>
          </p:nvPr>
        </p:nvSpPr>
        <p:spPr>
          <a:xfrm>
            <a:off x="4495798" y="8333600"/>
            <a:ext cx="2451102" cy="2770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59" name="Google Shape;659;p89"/>
          <p:cNvSpPr txBox="1">
            <a:spLocks noGrp="1"/>
          </p:cNvSpPr>
          <p:nvPr>
            <p:ph type="body" idx="7"/>
          </p:nvPr>
        </p:nvSpPr>
        <p:spPr>
          <a:xfrm>
            <a:off x="1904999" y="8333600"/>
            <a:ext cx="2451101" cy="584776"/>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Diagonal Layout 1">
  <p:cSld name="Diagonal Layout 1">
    <p:spTree>
      <p:nvGrpSpPr>
        <p:cNvPr id="1" name="Shape 42"/>
        <p:cNvGrpSpPr/>
        <p:nvPr/>
      </p:nvGrpSpPr>
      <p:grpSpPr>
        <a:xfrm>
          <a:off x="0" y="0"/>
          <a:ext cx="0" cy="0"/>
          <a:chOff x="0" y="0"/>
          <a:chExt cx="0" cy="0"/>
        </a:xfrm>
      </p:grpSpPr>
      <p:sp>
        <p:nvSpPr>
          <p:cNvPr id="43" name="Google Shape;43;p32"/>
          <p:cNvSpPr>
            <a:spLocks noGrp="1"/>
          </p:cNvSpPr>
          <p:nvPr>
            <p:ph type="pic" idx="2"/>
          </p:nvPr>
        </p:nvSpPr>
        <p:spPr>
          <a:xfrm>
            <a:off x="0" y="0"/>
            <a:ext cx="3886200" cy="5029200"/>
          </a:xfrm>
          <a:prstGeom prst="rect">
            <a:avLst/>
          </a:prstGeom>
          <a:noFill/>
          <a:ln>
            <a:noFill/>
          </a:ln>
        </p:spPr>
      </p:sp>
      <p:sp>
        <p:nvSpPr>
          <p:cNvPr id="44" name="Google Shape;44;p32"/>
          <p:cNvSpPr txBox="1">
            <a:spLocks noGrp="1"/>
          </p:cNvSpPr>
          <p:nvPr>
            <p:ph type="sldNum" idx="12"/>
          </p:nvPr>
        </p:nvSpPr>
        <p:spPr>
          <a:xfrm>
            <a:off x="111153" y="9705806"/>
            <a:ext cx="242467" cy="243801"/>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45" name="Google Shape;45;p32"/>
          <p:cNvSpPr txBox="1">
            <a:spLocks noGrp="1"/>
          </p:cNvSpPr>
          <p:nvPr>
            <p:ph type="body" idx="1"/>
          </p:nvPr>
        </p:nvSpPr>
        <p:spPr>
          <a:xfrm>
            <a:off x="4114800" y="2376099"/>
            <a:ext cx="2757487"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6" name="Google Shape;46;p32"/>
          <p:cNvSpPr>
            <a:spLocks noGrp="1"/>
          </p:cNvSpPr>
          <p:nvPr>
            <p:ph type="pic" idx="3"/>
          </p:nvPr>
        </p:nvSpPr>
        <p:spPr>
          <a:xfrm>
            <a:off x="3886200" y="5029200"/>
            <a:ext cx="3886200" cy="5029200"/>
          </a:xfrm>
          <a:prstGeom prst="rect">
            <a:avLst/>
          </a:prstGeom>
          <a:noFill/>
          <a:ln>
            <a:noFill/>
          </a:ln>
        </p:spPr>
      </p:sp>
      <p:sp>
        <p:nvSpPr>
          <p:cNvPr id="47" name="Google Shape;47;p32"/>
          <p:cNvSpPr txBox="1">
            <a:spLocks noGrp="1"/>
          </p:cNvSpPr>
          <p:nvPr>
            <p:ph type="body" idx="4"/>
          </p:nvPr>
        </p:nvSpPr>
        <p:spPr>
          <a:xfrm>
            <a:off x="850410" y="7405300"/>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Diagonal Layout 2">
  <p:cSld name="Diagonal Layout 2">
    <p:spTree>
      <p:nvGrpSpPr>
        <p:cNvPr id="1" name="Shape 48"/>
        <p:cNvGrpSpPr/>
        <p:nvPr/>
      </p:nvGrpSpPr>
      <p:grpSpPr>
        <a:xfrm>
          <a:off x="0" y="0"/>
          <a:ext cx="0" cy="0"/>
          <a:chOff x="0" y="0"/>
          <a:chExt cx="0" cy="0"/>
        </a:xfrm>
      </p:grpSpPr>
      <p:sp>
        <p:nvSpPr>
          <p:cNvPr id="49" name="Google Shape;49;p33"/>
          <p:cNvSpPr>
            <a:spLocks noGrp="1"/>
          </p:cNvSpPr>
          <p:nvPr>
            <p:ph type="pic" idx="2"/>
          </p:nvPr>
        </p:nvSpPr>
        <p:spPr>
          <a:xfrm>
            <a:off x="3886200" y="0"/>
            <a:ext cx="3886200" cy="5029200"/>
          </a:xfrm>
          <a:prstGeom prst="rect">
            <a:avLst/>
          </a:prstGeom>
          <a:noFill/>
          <a:ln>
            <a:noFill/>
          </a:ln>
        </p:spPr>
      </p:sp>
      <p:sp>
        <p:nvSpPr>
          <p:cNvPr id="50" name="Google Shape;50;p33"/>
          <p:cNvSpPr txBox="1">
            <a:spLocks noGrp="1"/>
          </p:cNvSpPr>
          <p:nvPr>
            <p:ph type="sldNum" idx="12"/>
          </p:nvPr>
        </p:nvSpPr>
        <p:spPr>
          <a:xfrm>
            <a:off x="111153" y="9656277"/>
            <a:ext cx="244919" cy="293330"/>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1pPr>
            <a:lvl2pPr marL="0" marR="0" lvl="1" indent="0" algn="l">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2pPr>
            <a:lvl3pPr marL="0" marR="0" lvl="2" indent="0" algn="l">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3pPr>
            <a:lvl4pPr marL="0" marR="0" lvl="3" indent="0" algn="l">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4pPr>
            <a:lvl5pPr marL="0" marR="0" lvl="4" indent="0" algn="l">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5pPr>
            <a:lvl6pPr marL="0" marR="0" lvl="5" indent="0" algn="l">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6pPr>
            <a:lvl7pPr marL="0" marR="0" lvl="6" indent="0" algn="l">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7pPr>
            <a:lvl8pPr marL="0" marR="0" lvl="7" indent="0" algn="l">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8pPr>
            <a:lvl9pPr marL="0" marR="0" lvl="8" indent="0" algn="l">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9pPr>
          </a:lstStyle>
          <a:p>
            <a:pPr marL="0" lvl="0" indent="0" algn="l" rtl="0">
              <a:spcBef>
                <a:spcPts val="0"/>
              </a:spcBef>
              <a:spcAft>
                <a:spcPts val="0"/>
              </a:spcAft>
              <a:buNone/>
            </a:pPr>
            <a:fld id="{00000000-1234-1234-1234-123412341234}" type="slidenum">
              <a:rPr lang="en-US"/>
              <a:t>‹#›</a:t>
            </a:fld>
            <a:endParaRPr sz="1000">
              <a:latin typeface="Inter"/>
              <a:ea typeface="Inter"/>
              <a:cs typeface="Inter"/>
              <a:sym typeface="Inter"/>
            </a:endParaRPr>
          </a:p>
        </p:txBody>
      </p:sp>
      <p:sp>
        <p:nvSpPr>
          <p:cNvPr id="51" name="Google Shape;51;p33"/>
          <p:cNvSpPr txBox="1">
            <a:spLocks noGrp="1"/>
          </p:cNvSpPr>
          <p:nvPr>
            <p:ph type="body" idx="1"/>
          </p:nvPr>
        </p:nvSpPr>
        <p:spPr>
          <a:xfrm>
            <a:off x="914400" y="2376099"/>
            <a:ext cx="2757487"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r">
              <a:lnSpc>
                <a:spcPct val="100000"/>
              </a:lnSpc>
              <a:spcBef>
                <a:spcPts val="800"/>
              </a:spcBef>
              <a:spcAft>
                <a:spcPts val="0"/>
              </a:spcAft>
              <a:buClr>
                <a:srgbClr val="000000"/>
              </a:buClr>
              <a:buSzPts val="1200"/>
              <a:buFont typeface="Inter"/>
              <a:buNone/>
              <a:defRPr sz="1200"/>
            </a:lvl1pPr>
            <a:lvl2pPr marL="914400" lvl="1" indent="-228600" algn="r">
              <a:lnSpc>
                <a:spcPct val="100000"/>
              </a:lnSpc>
              <a:spcBef>
                <a:spcPts val="800"/>
              </a:spcBef>
              <a:spcAft>
                <a:spcPts val="0"/>
              </a:spcAft>
              <a:buClr>
                <a:srgbClr val="000000"/>
              </a:buClr>
              <a:buSzPts val="1200"/>
              <a:buFont typeface="Inter"/>
              <a:buNone/>
              <a:defRPr sz="1200"/>
            </a:lvl2pPr>
            <a:lvl3pPr marL="1371600" lvl="2" indent="-228600" algn="r">
              <a:lnSpc>
                <a:spcPct val="100000"/>
              </a:lnSpc>
              <a:spcBef>
                <a:spcPts val="800"/>
              </a:spcBef>
              <a:spcAft>
                <a:spcPts val="0"/>
              </a:spcAft>
              <a:buClr>
                <a:srgbClr val="000000"/>
              </a:buClr>
              <a:buSzPts val="1200"/>
              <a:buFont typeface="Inter"/>
              <a:buNone/>
              <a:defRPr sz="1200"/>
            </a:lvl3pPr>
            <a:lvl4pPr marL="1828800" lvl="3" indent="-228600" algn="r">
              <a:lnSpc>
                <a:spcPct val="100000"/>
              </a:lnSpc>
              <a:spcBef>
                <a:spcPts val="800"/>
              </a:spcBef>
              <a:spcAft>
                <a:spcPts val="0"/>
              </a:spcAft>
              <a:buClr>
                <a:srgbClr val="000000"/>
              </a:buClr>
              <a:buSzPts val="1200"/>
              <a:buFont typeface="Inter"/>
              <a:buNone/>
              <a:defRPr sz="1200"/>
            </a:lvl4pPr>
            <a:lvl5pPr marL="2286000" lvl="4" indent="-228600" algn="r">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 name="Google Shape;52;p33"/>
          <p:cNvSpPr>
            <a:spLocks noGrp="1"/>
          </p:cNvSpPr>
          <p:nvPr>
            <p:ph type="pic" idx="3"/>
          </p:nvPr>
        </p:nvSpPr>
        <p:spPr>
          <a:xfrm>
            <a:off x="0" y="5029200"/>
            <a:ext cx="3886200" cy="5029200"/>
          </a:xfrm>
          <a:prstGeom prst="rect">
            <a:avLst/>
          </a:prstGeom>
          <a:noFill/>
          <a:ln>
            <a:noFill/>
          </a:ln>
        </p:spPr>
      </p:sp>
      <p:sp>
        <p:nvSpPr>
          <p:cNvPr id="53" name="Google Shape;53;p33"/>
          <p:cNvSpPr txBox="1">
            <a:spLocks noGrp="1"/>
          </p:cNvSpPr>
          <p:nvPr>
            <p:ph type="body" idx="4"/>
          </p:nvPr>
        </p:nvSpPr>
        <p:spPr>
          <a:xfrm>
            <a:off x="4114800" y="7405300"/>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4" name="Google Shape;54;p33"/>
          <p:cNvSpPr txBox="1"/>
          <p:nvPr/>
        </p:nvSpPr>
        <p:spPr>
          <a:xfrm>
            <a:off x="7239000" y="9705806"/>
            <a:ext cx="360996"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endParaRPr sz="1000" b="0" i="0" u="none" strike="noStrike" cap="none">
              <a:solidFill>
                <a:srgbClr val="888888"/>
              </a:solidFill>
              <a:latin typeface="Inter"/>
              <a:ea typeface="Inter"/>
              <a:cs typeface="Inter"/>
              <a:sym typeface="Inter"/>
            </a:endParaRPr>
          </a:p>
        </p:txBody>
      </p:sp>
      <p:sp>
        <p:nvSpPr>
          <p:cNvPr id="55" name="Google Shape;55;p33"/>
          <p:cNvSpPr txBox="1"/>
          <p:nvPr/>
        </p:nvSpPr>
        <p:spPr>
          <a:xfrm>
            <a:off x="7239000" y="9705806"/>
            <a:ext cx="360996"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endParaRPr sz="1000" b="0" i="0" u="none" strike="noStrike" cap="none">
              <a:solidFill>
                <a:srgbClr val="888888"/>
              </a:solidFill>
              <a:latin typeface="Inter"/>
              <a:ea typeface="Inter"/>
              <a:cs typeface="Inter"/>
              <a:sym typeface="Inte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2-Pictures (3x4, No Border)">
  <p:cSld name="12-Pictures (3x4, No Border)">
    <p:spTree>
      <p:nvGrpSpPr>
        <p:cNvPr id="1" name="Shape 56"/>
        <p:cNvGrpSpPr/>
        <p:nvPr/>
      </p:nvGrpSpPr>
      <p:grpSpPr>
        <a:xfrm>
          <a:off x="0" y="0"/>
          <a:ext cx="0" cy="0"/>
          <a:chOff x="0" y="0"/>
          <a:chExt cx="0" cy="0"/>
        </a:xfrm>
      </p:grpSpPr>
      <p:sp>
        <p:nvSpPr>
          <p:cNvPr id="57" name="Google Shape;57;p34"/>
          <p:cNvSpPr>
            <a:spLocks noGrp="1"/>
          </p:cNvSpPr>
          <p:nvPr>
            <p:ph type="pic" idx="2"/>
          </p:nvPr>
        </p:nvSpPr>
        <p:spPr>
          <a:xfrm>
            <a:off x="0" y="2514600"/>
            <a:ext cx="2597150" cy="2514600"/>
          </a:xfrm>
          <a:prstGeom prst="rect">
            <a:avLst/>
          </a:prstGeom>
          <a:noFill/>
          <a:ln>
            <a:noFill/>
          </a:ln>
        </p:spPr>
      </p:sp>
      <p:sp>
        <p:nvSpPr>
          <p:cNvPr id="58" name="Google Shape;58;p34"/>
          <p:cNvSpPr>
            <a:spLocks noGrp="1"/>
          </p:cNvSpPr>
          <p:nvPr>
            <p:ph type="pic" idx="3"/>
          </p:nvPr>
        </p:nvSpPr>
        <p:spPr>
          <a:xfrm>
            <a:off x="2597150" y="2514600"/>
            <a:ext cx="2597150" cy="2514600"/>
          </a:xfrm>
          <a:prstGeom prst="rect">
            <a:avLst/>
          </a:prstGeom>
          <a:noFill/>
          <a:ln>
            <a:noFill/>
          </a:ln>
        </p:spPr>
      </p:sp>
      <p:sp>
        <p:nvSpPr>
          <p:cNvPr id="59" name="Google Shape;59;p34"/>
          <p:cNvSpPr>
            <a:spLocks noGrp="1"/>
          </p:cNvSpPr>
          <p:nvPr>
            <p:ph type="pic" idx="4"/>
          </p:nvPr>
        </p:nvSpPr>
        <p:spPr>
          <a:xfrm>
            <a:off x="5194300" y="2514600"/>
            <a:ext cx="2578100" cy="2514600"/>
          </a:xfrm>
          <a:prstGeom prst="rect">
            <a:avLst/>
          </a:prstGeom>
          <a:noFill/>
          <a:ln>
            <a:noFill/>
          </a:ln>
        </p:spPr>
      </p:sp>
      <p:sp>
        <p:nvSpPr>
          <p:cNvPr id="60" name="Google Shape;60;p34"/>
          <p:cNvSpPr>
            <a:spLocks noGrp="1"/>
          </p:cNvSpPr>
          <p:nvPr>
            <p:ph type="pic" idx="5"/>
          </p:nvPr>
        </p:nvSpPr>
        <p:spPr>
          <a:xfrm>
            <a:off x="0" y="5029200"/>
            <a:ext cx="2597150" cy="2525486"/>
          </a:xfrm>
          <a:prstGeom prst="rect">
            <a:avLst/>
          </a:prstGeom>
          <a:noFill/>
          <a:ln>
            <a:noFill/>
          </a:ln>
        </p:spPr>
      </p:sp>
      <p:sp>
        <p:nvSpPr>
          <p:cNvPr id="61" name="Google Shape;61;p34"/>
          <p:cNvSpPr>
            <a:spLocks noGrp="1"/>
          </p:cNvSpPr>
          <p:nvPr>
            <p:ph type="pic" idx="6"/>
          </p:nvPr>
        </p:nvSpPr>
        <p:spPr>
          <a:xfrm>
            <a:off x="2597150" y="5029200"/>
            <a:ext cx="2597150" cy="2525486"/>
          </a:xfrm>
          <a:prstGeom prst="rect">
            <a:avLst/>
          </a:prstGeom>
          <a:noFill/>
          <a:ln>
            <a:noFill/>
          </a:ln>
        </p:spPr>
      </p:sp>
      <p:sp>
        <p:nvSpPr>
          <p:cNvPr id="62" name="Google Shape;62;p34"/>
          <p:cNvSpPr>
            <a:spLocks noGrp="1"/>
          </p:cNvSpPr>
          <p:nvPr>
            <p:ph type="pic" idx="7"/>
          </p:nvPr>
        </p:nvSpPr>
        <p:spPr>
          <a:xfrm>
            <a:off x="5194300" y="5029200"/>
            <a:ext cx="2578100" cy="2525486"/>
          </a:xfrm>
          <a:prstGeom prst="rect">
            <a:avLst/>
          </a:prstGeom>
          <a:noFill/>
          <a:ln>
            <a:noFill/>
          </a:ln>
        </p:spPr>
      </p:sp>
      <p:sp>
        <p:nvSpPr>
          <p:cNvPr id="63" name="Google Shape;63;p34"/>
          <p:cNvSpPr>
            <a:spLocks noGrp="1"/>
          </p:cNvSpPr>
          <p:nvPr>
            <p:ph type="pic" idx="8"/>
          </p:nvPr>
        </p:nvSpPr>
        <p:spPr>
          <a:xfrm>
            <a:off x="0" y="7554686"/>
            <a:ext cx="2597150" cy="2514601"/>
          </a:xfrm>
          <a:prstGeom prst="rect">
            <a:avLst/>
          </a:prstGeom>
          <a:noFill/>
          <a:ln>
            <a:noFill/>
          </a:ln>
        </p:spPr>
      </p:sp>
      <p:sp>
        <p:nvSpPr>
          <p:cNvPr id="64" name="Google Shape;64;p34"/>
          <p:cNvSpPr>
            <a:spLocks noGrp="1"/>
          </p:cNvSpPr>
          <p:nvPr>
            <p:ph type="pic" idx="9"/>
          </p:nvPr>
        </p:nvSpPr>
        <p:spPr>
          <a:xfrm>
            <a:off x="2597150" y="7554686"/>
            <a:ext cx="2597150" cy="2514601"/>
          </a:xfrm>
          <a:prstGeom prst="rect">
            <a:avLst/>
          </a:prstGeom>
          <a:noFill/>
          <a:ln>
            <a:noFill/>
          </a:ln>
        </p:spPr>
      </p:sp>
      <p:sp>
        <p:nvSpPr>
          <p:cNvPr id="65" name="Google Shape;65;p34"/>
          <p:cNvSpPr>
            <a:spLocks noGrp="1"/>
          </p:cNvSpPr>
          <p:nvPr>
            <p:ph type="pic" idx="13"/>
          </p:nvPr>
        </p:nvSpPr>
        <p:spPr>
          <a:xfrm>
            <a:off x="5194300" y="7554686"/>
            <a:ext cx="2578100" cy="2514601"/>
          </a:xfrm>
          <a:prstGeom prst="rect">
            <a:avLst/>
          </a:prstGeom>
          <a:noFill/>
          <a:ln>
            <a:noFill/>
          </a:ln>
        </p:spPr>
      </p:sp>
      <p:sp>
        <p:nvSpPr>
          <p:cNvPr id="66" name="Google Shape;66;p34"/>
          <p:cNvSpPr txBox="1">
            <a:spLocks noGrp="1"/>
          </p:cNvSpPr>
          <p:nvPr>
            <p:ph type="body" idx="1"/>
          </p:nvPr>
        </p:nvSpPr>
        <p:spPr>
          <a:xfrm>
            <a:off x="2193450" y="4653134"/>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7" name="Google Shape;67;p34"/>
          <p:cNvSpPr txBox="1">
            <a:spLocks noGrp="1"/>
          </p:cNvSpPr>
          <p:nvPr>
            <p:ph type="body" idx="14"/>
          </p:nvPr>
        </p:nvSpPr>
        <p:spPr>
          <a:xfrm>
            <a:off x="4790599" y="4653134"/>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8" name="Google Shape;68;p34"/>
          <p:cNvSpPr txBox="1">
            <a:spLocks noGrp="1"/>
          </p:cNvSpPr>
          <p:nvPr>
            <p:ph type="body" idx="15"/>
          </p:nvPr>
        </p:nvSpPr>
        <p:spPr>
          <a:xfrm>
            <a:off x="7368699" y="4653134"/>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9" name="Google Shape;69;p34"/>
          <p:cNvSpPr txBox="1">
            <a:spLocks noGrp="1"/>
          </p:cNvSpPr>
          <p:nvPr>
            <p:ph type="body" idx="16"/>
          </p:nvPr>
        </p:nvSpPr>
        <p:spPr>
          <a:xfrm>
            <a:off x="2193450" y="7178620"/>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70" name="Google Shape;70;p34"/>
          <p:cNvSpPr txBox="1">
            <a:spLocks noGrp="1"/>
          </p:cNvSpPr>
          <p:nvPr>
            <p:ph type="body" idx="17"/>
          </p:nvPr>
        </p:nvSpPr>
        <p:spPr>
          <a:xfrm>
            <a:off x="4790599" y="7178620"/>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71" name="Google Shape;71;p34"/>
          <p:cNvSpPr txBox="1">
            <a:spLocks noGrp="1"/>
          </p:cNvSpPr>
          <p:nvPr>
            <p:ph type="body" idx="18"/>
          </p:nvPr>
        </p:nvSpPr>
        <p:spPr>
          <a:xfrm>
            <a:off x="7368699" y="7178620"/>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72" name="Google Shape;72;p34"/>
          <p:cNvSpPr txBox="1">
            <a:spLocks noGrp="1"/>
          </p:cNvSpPr>
          <p:nvPr>
            <p:ph type="body" idx="19"/>
          </p:nvPr>
        </p:nvSpPr>
        <p:spPr>
          <a:xfrm>
            <a:off x="2193450" y="9693220"/>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73" name="Google Shape;73;p34"/>
          <p:cNvSpPr txBox="1">
            <a:spLocks noGrp="1"/>
          </p:cNvSpPr>
          <p:nvPr>
            <p:ph type="body" idx="20"/>
          </p:nvPr>
        </p:nvSpPr>
        <p:spPr>
          <a:xfrm>
            <a:off x="4790599" y="9693220"/>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74" name="Google Shape;74;p34"/>
          <p:cNvSpPr txBox="1">
            <a:spLocks noGrp="1"/>
          </p:cNvSpPr>
          <p:nvPr>
            <p:ph type="body" idx="21"/>
          </p:nvPr>
        </p:nvSpPr>
        <p:spPr>
          <a:xfrm>
            <a:off x="7368699" y="9693220"/>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75" name="Google Shape;75;p34"/>
          <p:cNvSpPr>
            <a:spLocks noGrp="1"/>
          </p:cNvSpPr>
          <p:nvPr>
            <p:ph type="pic" idx="22"/>
          </p:nvPr>
        </p:nvSpPr>
        <p:spPr>
          <a:xfrm>
            <a:off x="0" y="0"/>
            <a:ext cx="2597150" cy="2514600"/>
          </a:xfrm>
          <a:prstGeom prst="rect">
            <a:avLst/>
          </a:prstGeom>
          <a:noFill/>
          <a:ln>
            <a:noFill/>
          </a:ln>
        </p:spPr>
      </p:sp>
      <p:sp>
        <p:nvSpPr>
          <p:cNvPr id="76" name="Google Shape;76;p34"/>
          <p:cNvSpPr>
            <a:spLocks noGrp="1"/>
          </p:cNvSpPr>
          <p:nvPr>
            <p:ph type="pic" idx="23"/>
          </p:nvPr>
        </p:nvSpPr>
        <p:spPr>
          <a:xfrm>
            <a:off x="2597150" y="0"/>
            <a:ext cx="2597150" cy="2514600"/>
          </a:xfrm>
          <a:prstGeom prst="rect">
            <a:avLst/>
          </a:prstGeom>
          <a:noFill/>
          <a:ln>
            <a:noFill/>
          </a:ln>
        </p:spPr>
      </p:sp>
      <p:sp>
        <p:nvSpPr>
          <p:cNvPr id="77" name="Google Shape;77;p34"/>
          <p:cNvSpPr>
            <a:spLocks noGrp="1"/>
          </p:cNvSpPr>
          <p:nvPr>
            <p:ph type="pic" idx="24"/>
          </p:nvPr>
        </p:nvSpPr>
        <p:spPr>
          <a:xfrm>
            <a:off x="5194300" y="0"/>
            <a:ext cx="2578100" cy="2514600"/>
          </a:xfrm>
          <a:prstGeom prst="rect">
            <a:avLst/>
          </a:prstGeom>
          <a:noFill/>
          <a:ln>
            <a:noFill/>
          </a:ln>
        </p:spPr>
      </p:sp>
      <p:sp>
        <p:nvSpPr>
          <p:cNvPr id="78" name="Google Shape;78;p34"/>
          <p:cNvSpPr txBox="1">
            <a:spLocks noGrp="1"/>
          </p:cNvSpPr>
          <p:nvPr>
            <p:ph type="body" idx="25"/>
          </p:nvPr>
        </p:nvSpPr>
        <p:spPr>
          <a:xfrm>
            <a:off x="2193450" y="2138534"/>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79" name="Google Shape;79;p34"/>
          <p:cNvSpPr txBox="1">
            <a:spLocks noGrp="1"/>
          </p:cNvSpPr>
          <p:nvPr>
            <p:ph type="body" idx="26"/>
          </p:nvPr>
        </p:nvSpPr>
        <p:spPr>
          <a:xfrm>
            <a:off x="4790599" y="2138534"/>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80" name="Google Shape;80;p34"/>
          <p:cNvSpPr txBox="1">
            <a:spLocks noGrp="1"/>
          </p:cNvSpPr>
          <p:nvPr>
            <p:ph type="body" idx="27"/>
          </p:nvPr>
        </p:nvSpPr>
        <p:spPr>
          <a:xfrm>
            <a:off x="7368699" y="2138534"/>
            <a:ext cx="403701" cy="373950"/>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81" name="Google Shape;81;p34"/>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25"/>
          <p:cNvSpPr txBox="1">
            <a:spLocks noGrp="1"/>
          </p:cNvSpPr>
          <p:nvPr>
            <p:ph type="sldNum" idx="12"/>
          </p:nvPr>
        </p:nvSpPr>
        <p:spPr>
          <a:xfrm>
            <a:off x="3744929" y="9705806"/>
            <a:ext cx="242466" cy="243801"/>
          </a:xfrm>
          <a:prstGeom prst="rect">
            <a:avLst/>
          </a:prstGeom>
          <a:noFill/>
          <a:ln>
            <a:noFill/>
          </a:ln>
        </p:spPr>
        <p:txBody>
          <a:bodyPr spcFirstLastPara="1" wrap="square" lIns="45675" tIns="45675" rIns="45675" bIns="45675" anchor="b" anchorCtr="0">
            <a:spAutoFit/>
          </a:bodyPr>
          <a:lstStyle>
            <a:lvl1pPr marL="0" marR="0" lvl="0"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1pPr>
            <a:lvl2pPr marL="0" marR="0" lvl="1"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2pPr>
            <a:lvl3pPr marL="0" marR="0" lvl="2"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3pPr>
            <a:lvl4pPr marL="0" marR="0" lvl="3"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4pPr>
            <a:lvl5pPr marL="0" marR="0" lvl="4"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5pPr>
            <a:lvl6pPr marL="0" marR="0" lvl="5"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6pPr>
            <a:lvl7pPr marL="0" marR="0" lvl="6"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7pPr>
            <a:lvl8pPr marL="0" marR="0" lvl="7"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8pPr>
            <a:lvl9pPr marL="0" marR="0" lvl="8"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
        <p:nvSpPr>
          <p:cNvPr id="7" name="Google Shape;7;p25"/>
          <p:cNvSpPr txBox="1">
            <a:spLocks noGrp="1"/>
          </p:cNvSpPr>
          <p:nvPr>
            <p:ph type="body" idx="1"/>
          </p:nvPr>
        </p:nvSpPr>
        <p:spPr>
          <a:xfrm>
            <a:off x="533400" y="1702561"/>
            <a:ext cx="6705600" cy="215444"/>
          </a:xfrm>
          <a:prstGeom prst="rect">
            <a:avLst/>
          </a:prstGeom>
          <a:solidFill>
            <a:srgbClr val="FFFFFF"/>
          </a:solidFill>
          <a:ln>
            <a:noFill/>
          </a:ln>
          <a:effectLst>
            <a:outerShdw dist="63500" dir="10800000" rotWithShape="0">
              <a:srgbClr val="4C69A1"/>
            </a:outerShdw>
          </a:effectLst>
        </p:spPr>
        <p:txBody>
          <a:bodyPr spcFirstLastPara="1" wrap="square" lIns="0" tIns="0" rIns="0" bIns="0" anchor="ctr" anchorCtr="0">
            <a:normAutofit/>
          </a:bodyPr>
          <a:lstStyle>
            <a:lvl1pPr marL="457200" marR="0" lvl="0"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1pPr>
            <a:lvl2pPr marL="914400" marR="0" lvl="1"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2pPr>
            <a:lvl3pPr marL="1371600" marR="0" lvl="2"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3pPr>
            <a:lvl4pPr marL="1828800" marR="0" lvl="3"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4pPr>
            <a:lvl5pPr marL="2286000" marR="0" lvl="4"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5pPr>
            <a:lvl6pPr marL="2743200" marR="0" lvl="5" indent="-317500" algn="l" rtl="0">
              <a:lnSpc>
                <a:spcPct val="100000"/>
              </a:lnSpc>
              <a:spcBef>
                <a:spcPts val="600"/>
              </a:spcBef>
              <a:spcAft>
                <a:spcPts val="0"/>
              </a:spcAft>
              <a:buClr>
                <a:srgbClr val="000000"/>
              </a:buClr>
              <a:buSzPts val="1400"/>
              <a:buFont typeface="Inter"/>
              <a:buChar char="•"/>
              <a:defRPr sz="1400" b="0" i="0" u="none" strike="noStrike" cap="none">
                <a:solidFill>
                  <a:srgbClr val="000000"/>
                </a:solidFill>
                <a:latin typeface="Inter"/>
                <a:ea typeface="Inter"/>
                <a:cs typeface="Inter"/>
                <a:sym typeface="Inter"/>
              </a:defRPr>
            </a:lvl6pPr>
            <a:lvl7pPr marL="3200400" marR="0" lvl="6" indent="-317500" algn="l" rtl="0">
              <a:lnSpc>
                <a:spcPct val="100000"/>
              </a:lnSpc>
              <a:spcBef>
                <a:spcPts val="600"/>
              </a:spcBef>
              <a:spcAft>
                <a:spcPts val="0"/>
              </a:spcAft>
              <a:buClr>
                <a:srgbClr val="000000"/>
              </a:buClr>
              <a:buSzPts val="1400"/>
              <a:buFont typeface="Inter"/>
              <a:buChar char="•"/>
              <a:defRPr sz="1400" b="0" i="0" u="none" strike="noStrike" cap="none">
                <a:solidFill>
                  <a:srgbClr val="000000"/>
                </a:solidFill>
                <a:latin typeface="Inter"/>
                <a:ea typeface="Inter"/>
                <a:cs typeface="Inter"/>
                <a:sym typeface="Inter"/>
              </a:defRPr>
            </a:lvl7pPr>
            <a:lvl8pPr marL="3657600" marR="0" lvl="7" indent="-317500" algn="l" rtl="0">
              <a:lnSpc>
                <a:spcPct val="100000"/>
              </a:lnSpc>
              <a:spcBef>
                <a:spcPts val="600"/>
              </a:spcBef>
              <a:spcAft>
                <a:spcPts val="0"/>
              </a:spcAft>
              <a:buClr>
                <a:srgbClr val="000000"/>
              </a:buClr>
              <a:buSzPts val="1400"/>
              <a:buFont typeface="Inter"/>
              <a:buChar char="•"/>
              <a:defRPr sz="1400" b="0" i="0" u="none" strike="noStrike" cap="none">
                <a:solidFill>
                  <a:srgbClr val="000000"/>
                </a:solidFill>
                <a:latin typeface="Inter"/>
                <a:ea typeface="Inter"/>
                <a:cs typeface="Inter"/>
                <a:sym typeface="Inter"/>
              </a:defRPr>
            </a:lvl8pPr>
            <a:lvl9pPr marL="4114800" marR="0" lvl="8" indent="-317500" algn="l" rtl="0">
              <a:lnSpc>
                <a:spcPct val="100000"/>
              </a:lnSpc>
              <a:spcBef>
                <a:spcPts val="600"/>
              </a:spcBef>
              <a:spcAft>
                <a:spcPts val="0"/>
              </a:spcAft>
              <a:buClr>
                <a:srgbClr val="000000"/>
              </a:buClr>
              <a:buSzPts val="1400"/>
              <a:buFont typeface="Inter"/>
              <a:buChar char="•"/>
              <a:defRPr sz="1400" b="0" i="0" u="none" strike="noStrike" cap="none">
                <a:solidFill>
                  <a:srgbClr val="000000"/>
                </a:solidFill>
                <a:latin typeface="Inter"/>
                <a:ea typeface="Inter"/>
                <a:cs typeface="Inter"/>
                <a:sym typeface="Inter"/>
              </a:defRPr>
            </a:lvl9pPr>
          </a:lstStyle>
          <a:p>
            <a:endParaRPr/>
          </a:p>
        </p:txBody>
      </p:sp>
      <p:sp>
        <p:nvSpPr>
          <p:cNvPr id="8" name="Google Shape;8;p25"/>
          <p:cNvSpPr txBox="1">
            <a:spLocks noGrp="1"/>
          </p:cNvSpPr>
          <p:nvPr>
            <p:ph type="title"/>
          </p:nvPr>
        </p:nvSpPr>
        <p:spPr>
          <a:xfrm>
            <a:off x="388620" y="402801"/>
            <a:ext cx="6995160" cy="1676401"/>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2pPr>
            <a:lvl3pPr marR="0" lvl="2"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3pPr>
            <a:lvl4pPr marR="0" lvl="3"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4pPr>
            <a:lvl5pPr marR="0" lvl="4"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5pPr>
            <a:lvl6pPr marR="0" lvl="5"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6pPr>
            <a:lvl7pPr marR="0" lvl="6"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7pPr>
            <a:lvl8pPr marR="0" lvl="7"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8pPr>
            <a:lvl9pPr marR="0" lvl="8"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jpg"/><Relationship Id="rId3" Type="http://schemas.openxmlformats.org/officeDocument/2006/relationships/image" Target="../media/image16.jpg"/><Relationship Id="rId7" Type="http://schemas.openxmlformats.org/officeDocument/2006/relationships/image" Target="../media/image8.jpg"/><Relationship Id="rId12"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3.jpg"/><Relationship Id="rId11" Type="http://schemas.openxmlformats.org/officeDocument/2006/relationships/image" Target="../media/image12.jpg"/><Relationship Id="rId5" Type="http://schemas.openxmlformats.org/officeDocument/2006/relationships/image" Target="../media/image2.jpg"/><Relationship Id="rId10" Type="http://schemas.openxmlformats.org/officeDocument/2006/relationships/image" Target="../media/image17.png"/><Relationship Id="rId4" Type="http://schemas.openxmlformats.org/officeDocument/2006/relationships/image" Target="../media/image5.jpg"/><Relationship Id="rId9"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8.jpg"/></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6.xml"/><Relationship Id="rId1" Type="http://schemas.openxmlformats.org/officeDocument/2006/relationships/slideLayout" Target="../slideLayouts/slideLayout19.xml"/><Relationship Id="rId5" Type="http://schemas.openxmlformats.org/officeDocument/2006/relationships/image" Target="../media/image19.jpg"/><Relationship Id="rId4" Type="http://schemas.openxmlformats.org/officeDocument/2006/relationships/image" Target="../media/image5.jpg"/></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5.jpg"/></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1.xml"/><Relationship Id="rId5" Type="http://schemas.openxmlformats.org/officeDocument/2006/relationships/image" Target="../media/image6.jpg"/><Relationship Id="rId4" Type="http://schemas.openxmlformats.org/officeDocument/2006/relationships/image" Target="../media/image5.jpg"/></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22.xml"/><Relationship Id="rId6" Type="http://schemas.openxmlformats.org/officeDocument/2006/relationships/image" Target="../media/image13.jpg"/><Relationship Id="rId5" Type="http://schemas.openxmlformats.org/officeDocument/2006/relationships/image" Target="../media/image18.jpg"/><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0.xml"/><Relationship Id="rId1" Type="http://schemas.openxmlformats.org/officeDocument/2006/relationships/slideLayout" Target="../slideLayouts/slideLayout23.xml"/><Relationship Id="rId4" Type="http://schemas.openxmlformats.org/officeDocument/2006/relationships/image" Target="../media/image5.jp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24.xml"/><Relationship Id="rId5" Type="http://schemas.openxmlformats.org/officeDocument/2006/relationships/image" Target="../media/image6.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6.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6.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8" Type="http://schemas.openxmlformats.org/officeDocument/2006/relationships/image" Target="../media/image12.jpg"/><Relationship Id="rId13" Type="http://schemas.openxmlformats.org/officeDocument/2006/relationships/image" Target="../media/image16.jpg"/><Relationship Id="rId3" Type="http://schemas.openxmlformats.org/officeDocument/2006/relationships/image" Target="../media/image8.jpg"/><Relationship Id="rId7" Type="http://schemas.openxmlformats.org/officeDocument/2006/relationships/image" Target="../media/image11.jpg"/><Relationship Id="rId12"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5.jpg"/><Relationship Id="rId11" Type="http://schemas.openxmlformats.org/officeDocument/2006/relationships/image" Target="../media/image15.jpg"/><Relationship Id="rId5" Type="http://schemas.openxmlformats.org/officeDocument/2006/relationships/image" Target="../media/image10.jpg"/><Relationship Id="rId10" Type="http://schemas.openxmlformats.org/officeDocument/2006/relationships/image" Target="../media/image14.jpg"/><Relationship Id="rId4" Type="http://schemas.openxmlformats.org/officeDocument/2006/relationships/image" Target="../media/image9.png"/><Relationship Id="rId9" Type="http://schemas.openxmlformats.org/officeDocument/2006/relationships/image" Target="../media/image13.jpg"/><Relationship Id="rId14" Type="http://schemas.openxmlformats.org/officeDocument/2006/relationships/image" Target="../media/image3.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jp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8.jpg"/><Relationship Id="rId5" Type="http://schemas.openxmlformats.org/officeDocument/2006/relationships/image" Target="../media/image3.jpg"/><Relationship Id="rId10" Type="http://schemas.openxmlformats.org/officeDocument/2006/relationships/image" Target="../media/image12.jpg"/><Relationship Id="rId4" Type="http://schemas.openxmlformats.org/officeDocument/2006/relationships/image" Target="../media/image16.jpg"/><Relationship Id="rId9"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grpSp>
        <p:nvGrpSpPr>
          <p:cNvPr id="664" name="Google Shape;664;p2"/>
          <p:cNvGrpSpPr/>
          <p:nvPr/>
        </p:nvGrpSpPr>
        <p:grpSpPr>
          <a:xfrm>
            <a:off x="248192" y="235130"/>
            <a:ext cx="7276016" cy="9588142"/>
            <a:chOff x="-1" y="0"/>
            <a:chExt cx="7276014" cy="9588139"/>
          </a:xfrm>
        </p:grpSpPr>
        <p:sp>
          <p:nvSpPr>
            <p:cNvPr id="665" name="Google Shape;665;p2"/>
            <p:cNvSpPr/>
            <p:nvPr/>
          </p:nvSpPr>
          <p:spPr>
            <a:xfrm>
              <a:off x="0" y="0"/>
              <a:ext cx="7276012" cy="9588139"/>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66" name="Google Shape;666;p2" descr="image14.jpeg"/>
            <p:cNvPicPr preferRelativeResize="0"/>
            <p:nvPr/>
          </p:nvPicPr>
          <p:blipFill rotWithShape="1">
            <a:blip r:embed="rId3">
              <a:alphaModFix/>
            </a:blip>
            <a:srcRect l="24685" r="24685"/>
            <a:stretch/>
          </p:blipFill>
          <p:spPr>
            <a:xfrm>
              <a:off x="-1" y="0"/>
              <a:ext cx="7276014" cy="9588139"/>
            </a:xfrm>
            <a:prstGeom prst="rect">
              <a:avLst/>
            </a:prstGeom>
            <a:noFill/>
            <a:ln>
              <a:noFill/>
            </a:ln>
          </p:spPr>
        </p:pic>
      </p:grpSp>
      <p:sp>
        <p:nvSpPr>
          <p:cNvPr id="667" name="Google Shape;667;p2"/>
          <p:cNvSpPr txBox="1">
            <a:spLocks noGrp="1"/>
          </p:cNvSpPr>
          <p:nvPr>
            <p:ph type="title"/>
          </p:nvPr>
        </p:nvSpPr>
        <p:spPr>
          <a:xfrm>
            <a:off x="3048000" y="6666365"/>
            <a:ext cx="4476750" cy="2289859"/>
          </a:xfrm>
          <a:prstGeom prst="rect">
            <a:avLst/>
          </a:prstGeom>
          <a:solidFill>
            <a:srgbClr val="EEBE5C">
              <a:alpha val="80000"/>
            </a:srgbClr>
          </a:solidFill>
          <a:ln>
            <a:noFill/>
          </a:ln>
        </p:spPr>
        <p:txBody>
          <a:bodyPr spcFirstLastPara="1" wrap="square" lIns="0" tIns="0" rIns="0" bIns="0" anchor="ctr" anchorCtr="0">
            <a:normAutofit/>
          </a:bodyPr>
          <a:lstStyle/>
          <a:p>
            <a:pPr marL="0" lvl="0" indent="0" algn="l" rtl="0">
              <a:lnSpc>
                <a:spcPct val="90000"/>
              </a:lnSpc>
              <a:spcBef>
                <a:spcPts val="0"/>
              </a:spcBef>
              <a:spcAft>
                <a:spcPts val="0"/>
              </a:spcAft>
              <a:buClr>
                <a:srgbClr val="FFFFFF"/>
              </a:buClr>
              <a:buSzPts val="4416"/>
              <a:buFont typeface="Poppins SemiBold"/>
              <a:buNone/>
            </a:pPr>
            <a:r>
              <a:rPr lang="en-US" sz="4416" b="1">
                <a:latin typeface="Arial"/>
                <a:ea typeface="Arial"/>
                <a:cs typeface="Arial"/>
                <a:sym typeface="Arial"/>
              </a:rPr>
              <a:t>Title Page</a:t>
            </a:r>
            <a:br>
              <a:rPr lang="en-US" sz="4416" b="1">
                <a:latin typeface="Arial"/>
                <a:ea typeface="Arial"/>
                <a:cs typeface="Arial"/>
                <a:sym typeface="Arial"/>
              </a:rPr>
            </a:br>
            <a:r>
              <a:rPr lang="en-US" sz="4416" b="1">
                <a:latin typeface="Arial"/>
                <a:ea typeface="Arial"/>
                <a:cs typeface="Arial"/>
                <a:sym typeface="Arial"/>
              </a:rPr>
              <a:t>or Section Header</a:t>
            </a:r>
            <a:endParaRPr b="1">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grpSp>
        <p:nvGrpSpPr>
          <p:cNvPr id="841" name="Google Shape;841;ge8eaa164ad_0_2731"/>
          <p:cNvGrpSpPr/>
          <p:nvPr/>
        </p:nvGrpSpPr>
        <p:grpSpPr>
          <a:xfrm>
            <a:off x="2763838" y="250825"/>
            <a:ext cx="2260603" cy="2187600"/>
            <a:chOff x="0" y="0"/>
            <a:chExt cx="2260603" cy="2187600"/>
          </a:xfrm>
        </p:grpSpPr>
        <p:sp>
          <p:nvSpPr>
            <p:cNvPr id="842" name="Google Shape;842;ge8eaa164ad_0_2731"/>
            <p:cNvSpPr/>
            <p:nvPr/>
          </p:nvSpPr>
          <p:spPr>
            <a:xfrm>
              <a:off x="0" y="0"/>
              <a:ext cx="2260500" cy="2187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43" name="Google Shape;843;ge8eaa164ad_0_2731" descr="image4.jpeg"/>
            <p:cNvPicPr preferRelativeResize="0"/>
            <p:nvPr/>
          </p:nvPicPr>
          <p:blipFill rotWithShape="1">
            <a:blip r:embed="rId3">
              <a:alphaModFix/>
            </a:blip>
            <a:srcRect l="9605" r="9605"/>
            <a:stretch/>
          </p:blipFill>
          <p:spPr>
            <a:xfrm>
              <a:off x="0" y="0"/>
              <a:ext cx="2260603" cy="2187574"/>
            </a:xfrm>
            <a:prstGeom prst="rect">
              <a:avLst/>
            </a:prstGeom>
            <a:noFill/>
            <a:ln>
              <a:noFill/>
            </a:ln>
          </p:spPr>
        </p:pic>
      </p:grpSp>
      <p:grpSp>
        <p:nvGrpSpPr>
          <p:cNvPr id="844" name="Google Shape;844;ge8eaa164ad_0_2731"/>
          <p:cNvGrpSpPr/>
          <p:nvPr/>
        </p:nvGrpSpPr>
        <p:grpSpPr>
          <a:xfrm>
            <a:off x="5283941" y="5171657"/>
            <a:ext cx="2259900" cy="2197500"/>
            <a:chOff x="0" y="0"/>
            <a:chExt cx="2259900" cy="2197500"/>
          </a:xfrm>
        </p:grpSpPr>
        <p:sp>
          <p:nvSpPr>
            <p:cNvPr id="845" name="Google Shape;845;ge8eaa164ad_0_2731"/>
            <p:cNvSpPr/>
            <p:nvPr/>
          </p:nvSpPr>
          <p:spPr>
            <a:xfrm>
              <a:off x="0" y="0"/>
              <a:ext cx="2259900" cy="21975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46" name="Google Shape;846;ge8eaa164ad_0_2731" descr="image14.jpeg"/>
            <p:cNvPicPr preferRelativeResize="0"/>
            <p:nvPr/>
          </p:nvPicPr>
          <p:blipFill rotWithShape="1">
            <a:blip r:embed="rId4">
              <a:alphaModFix/>
            </a:blip>
            <a:srcRect l="15724" r="15731"/>
            <a:stretch/>
          </p:blipFill>
          <p:spPr>
            <a:xfrm>
              <a:off x="0" y="0"/>
              <a:ext cx="2259859" cy="2197499"/>
            </a:xfrm>
            <a:prstGeom prst="rect">
              <a:avLst/>
            </a:prstGeom>
            <a:noFill/>
            <a:ln>
              <a:noFill/>
            </a:ln>
          </p:spPr>
        </p:pic>
      </p:grpSp>
      <p:sp>
        <p:nvSpPr>
          <p:cNvPr id="847" name="Google Shape;847;ge8eaa164ad_0_2731"/>
          <p:cNvSpPr txBox="1">
            <a:spLocks noGrp="1"/>
          </p:cNvSpPr>
          <p:nvPr>
            <p:ph type="body" idx="1"/>
          </p:nvPr>
        </p:nvSpPr>
        <p:spPr>
          <a:xfrm>
            <a:off x="7138496" y="6993093"/>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7</a:t>
            </a:r>
            <a:endParaRPr/>
          </a:p>
        </p:txBody>
      </p:sp>
      <p:grpSp>
        <p:nvGrpSpPr>
          <p:cNvPr id="848" name="Google Shape;848;ge8eaa164ad_0_2731"/>
          <p:cNvGrpSpPr/>
          <p:nvPr/>
        </p:nvGrpSpPr>
        <p:grpSpPr>
          <a:xfrm>
            <a:off x="228600" y="250371"/>
            <a:ext cx="2259900" cy="2188031"/>
            <a:chOff x="0" y="0"/>
            <a:chExt cx="2259900" cy="2188031"/>
          </a:xfrm>
        </p:grpSpPr>
        <p:sp>
          <p:nvSpPr>
            <p:cNvPr id="849" name="Google Shape;849;ge8eaa164ad_0_2731"/>
            <p:cNvSpPr/>
            <p:nvPr/>
          </p:nvSpPr>
          <p:spPr>
            <a:xfrm>
              <a:off x="0" y="0"/>
              <a:ext cx="22599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50" name="Google Shape;850;ge8eaa164ad_0_2731" descr="image7.jpeg"/>
            <p:cNvPicPr preferRelativeResize="0"/>
            <p:nvPr/>
          </p:nvPicPr>
          <p:blipFill rotWithShape="1">
            <a:blip r:embed="rId5">
              <a:alphaModFix/>
            </a:blip>
            <a:srcRect t="1616" b="1616"/>
            <a:stretch/>
          </p:blipFill>
          <p:spPr>
            <a:xfrm>
              <a:off x="0" y="0"/>
              <a:ext cx="2259856" cy="2188031"/>
            </a:xfrm>
            <a:prstGeom prst="rect">
              <a:avLst/>
            </a:prstGeom>
            <a:noFill/>
            <a:ln>
              <a:noFill/>
            </a:ln>
          </p:spPr>
        </p:pic>
      </p:grpSp>
      <p:grpSp>
        <p:nvGrpSpPr>
          <p:cNvPr id="851" name="Google Shape;851;ge8eaa164ad_0_2731"/>
          <p:cNvGrpSpPr/>
          <p:nvPr/>
        </p:nvGrpSpPr>
        <p:grpSpPr>
          <a:xfrm>
            <a:off x="5300516" y="250371"/>
            <a:ext cx="2243401" cy="2188028"/>
            <a:chOff x="-1" y="0"/>
            <a:chExt cx="2243401" cy="2188028"/>
          </a:xfrm>
        </p:grpSpPr>
        <p:sp>
          <p:nvSpPr>
            <p:cNvPr id="852" name="Google Shape;852;ge8eaa164ad_0_2731"/>
            <p:cNvSpPr/>
            <p:nvPr/>
          </p:nvSpPr>
          <p:spPr>
            <a:xfrm>
              <a:off x="0" y="0"/>
              <a:ext cx="22434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53" name="Google Shape;853;ge8eaa164ad_0_2731" descr="image18.jpeg"/>
            <p:cNvPicPr preferRelativeResize="0"/>
            <p:nvPr/>
          </p:nvPicPr>
          <p:blipFill rotWithShape="1">
            <a:blip r:embed="rId6">
              <a:alphaModFix/>
            </a:blip>
            <a:srcRect l="15800" r="15800"/>
            <a:stretch/>
          </p:blipFill>
          <p:spPr>
            <a:xfrm>
              <a:off x="-1" y="0"/>
              <a:ext cx="2243281" cy="2188028"/>
            </a:xfrm>
            <a:prstGeom prst="rect">
              <a:avLst/>
            </a:prstGeom>
            <a:noFill/>
            <a:ln>
              <a:noFill/>
            </a:ln>
          </p:spPr>
        </p:pic>
      </p:grpSp>
      <p:grpSp>
        <p:nvGrpSpPr>
          <p:cNvPr id="854" name="Google Shape;854;ge8eaa164ad_0_2731"/>
          <p:cNvGrpSpPr/>
          <p:nvPr/>
        </p:nvGrpSpPr>
        <p:grpSpPr>
          <a:xfrm>
            <a:off x="5283941" y="2711014"/>
            <a:ext cx="2259900" cy="2188028"/>
            <a:chOff x="0" y="0"/>
            <a:chExt cx="2259900" cy="2188028"/>
          </a:xfrm>
        </p:grpSpPr>
        <p:sp>
          <p:nvSpPr>
            <p:cNvPr id="855" name="Google Shape;855;ge8eaa164ad_0_2731"/>
            <p:cNvSpPr/>
            <p:nvPr/>
          </p:nvSpPr>
          <p:spPr>
            <a:xfrm>
              <a:off x="0" y="0"/>
              <a:ext cx="22599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56" name="Google Shape;856;ge8eaa164ad_0_2731" descr="image17.jpeg"/>
            <p:cNvPicPr preferRelativeResize="0"/>
            <p:nvPr/>
          </p:nvPicPr>
          <p:blipFill rotWithShape="1">
            <a:blip r:embed="rId7">
              <a:alphaModFix/>
            </a:blip>
            <a:srcRect t="15565" b="15558"/>
            <a:stretch/>
          </p:blipFill>
          <p:spPr>
            <a:xfrm>
              <a:off x="0" y="0"/>
              <a:ext cx="2259858" cy="2188028"/>
            </a:xfrm>
            <a:prstGeom prst="rect">
              <a:avLst/>
            </a:prstGeom>
            <a:noFill/>
            <a:ln>
              <a:noFill/>
            </a:ln>
          </p:spPr>
        </p:pic>
      </p:grpSp>
      <p:grpSp>
        <p:nvGrpSpPr>
          <p:cNvPr id="857" name="Google Shape;857;ge8eaa164ad_0_2731"/>
          <p:cNvGrpSpPr/>
          <p:nvPr/>
        </p:nvGrpSpPr>
        <p:grpSpPr>
          <a:xfrm>
            <a:off x="2764558" y="2711014"/>
            <a:ext cx="2259900" cy="2188029"/>
            <a:chOff x="0" y="0"/>
            <a:chExt cx="2259900" cy="2188029"/>
          </a:xfrm>
        </p:grpSpPr>
        <p:sp>
          <p:nvSpPr>
            <p:cNvPr id="858" name="Google Shape;858;ge8eaa164ad_0_2731"/>
            <p:cNvSpPr/>
            <p:nvPr/>
          </p:nvSpPr>
          <p:spPr>
            <a:xfrm>
              <a:off x="0" y="0"/>
              <a:ext cx="22599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59" name="Google Shape;859;ge8eaa164ad_0_2731" descr="image19.png"/>
            <p:cNvPicPr preferRelativeResize="0"/>
            <p:nvPr/>
          </p:nvPicPr>
          <p:blipFill rotWithShape="1">
            <a:blip r:embed="rId8">
              <a:alphaModFix/>
            </a:blip>
            <a:srcRect t="4329" b="4320"/>
            <a:stretch/>
          </p:blipFill>
          <p:spPr>
            <a:xfrm>
              <a:off x="0" y="0"/>
              <a:ext cx="2259859" cy="2188029"/>
            </a:xfrm>
            <a:prstGeom prst="rect">
              <a:avLst/>
            </a:prstGeom>
            <a:noFill/>
            <a:ln>
              <a:noFill/>
            </a:ln>
          </p:spPr>
        </p:pic>
      </p:grpSp>
      <p:grpSp>
        <p:nvGrpSpPr>
          <p:cNvPr id="860" name="Google Shape;860;ge8eaa164ad_0_2731"/>
          <p:cNvGrpSpPr/>
          <p:nvPr/>
        </p:nvGrpSpPr>
        <p:grpSpPr>
          <a:xfrm>
            <a:off x="2764558" y="5171657"/>
            <a:ext cx="2259900" cy="2197501"/>
            <a:chOff x="0" y="0"/>
            <a:chExt cx="2259900" cy="2197501"/>
          </a:xfrm>
        </p:grpSpPr>
        <p:sp>
          <p:nvSpPr>
            <p:cNvPr id="861" name="Google Shape;861;ge8eaa164ad_0_2731"/>
            <p:cNvSpPr/>
            <p:nvPr/>
          </p:nvSpPr>
          <p:spPr>
            <a:xfrm>
              <a:off x="0" y="0"/>
              <a:ext cx="2259900" cy="21975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62" name="Google Shape;862;ge8eaa164ad_0_2731" descr="image20.jpeg"/>
            <p:cNvPicPr preferRelativeResize="0"/>
            <p:nvPr/>
          </p:nvPicPr>
          <p:blipFill rotWithShape="1">
            <a:blip r:embed="rId9">
              <a:alphaModFix/>
            </a:blip>
            <a:srcRect l="15776" r="15776"/>
            <a:stretch/>
          </p:blipFill>
          <p:spPr>
            <a:xfrm>
              <a:off x="0" y="0"/>
              <a:ext cx="2259856" cy="2197501"/>
            </a:xfrm>
            <a:prstGeom prst="rect">
              <a:avLst/>
            </a:prstGeom>
            <a:noFill/>
            <a:ln>
              <a:noFill/>
            </a:ln>
          </p:spPr>
        </p:pic>
      </p:grpSp>
      <p:grpSp>
        <p:nvGrpSpPr>
          <p:cNvPr id="863" name="Google Shape;863;ge8eaa164ad_0_2731"/>
          <p:cNvGrpSpPr/>
          <p:nvPr/>
        </p:nvGrpSpPr>
        <p:grpSpPr>
          <a:xfrm>
            <a:off x="228600" y="2711013"/>
            <a:ext cx="2243400" cy="4658145"/>
            <a:chOff x="0" y="0"/>
            <a:chExt cx="2243400" cy="4658145"/>
          </a:xfrm>
        </p:grpSpPr>
        <p:sp>
          <p:nvSpPr>
            <p:cNvPr id="864" name="Google Shape;864;ge8eaa164ad_0_2731"/>
            <p:cNvSpPr/>
            <p:nvPr/>
          </p:nvSpPr>
          <p:spPr>
            <a:xfrm>
              <a:off x="0" y="0"/>
              <a:ext cx="2243400" cy="46581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65" name="Google Shape;865;ge8eaa164ad_0_2731" descr="image33.png"/>
            <p:cNvPicPr preferRelativeResize="0"/>
            <p:nvPr/>
          </p:nvPicPr>
          <p:blipFill rotWithShape="1">
            <a:blip r:embed="rId10">
              <a:alphaModFix/>
            </a:blip>
            <a:srcRect l="25919" r="25919"/>
            <a:stretch/>
          </p:blipFill>
          <p:spPr>
            <a:xfrm>
              <a:off x="0" y="0"/>
              <a:ext cx="2243283" cy="4658145"/>
            </a:xfrm>
            <a:prstGeom prst="rect">
              <a:avLst/>
            </a:prstGeom>
            <a:noFill/>
            <a:ln>
              <a:noFill/>
            </a:ln>
          </p:spPr>
        </p:pic>
      </p:grpSp>
      <p:grpSp>
        <p:nvGrpSpPr>
          <p:cNvPr id="866" name="Google Shape;866;ge8eaa164ad_0_2731"/>
          <p:cNvGrpSpPr/>
          <p:nvPr/>
        </p:nvGrpSpPr>
        <p:grpSpPr>
          <a:xfrm>
            <a:off x="228600" y="7641772"/>
            <a:ext cx="2259900" cy="2188029"/>
            <a:chOff x="0" y="0"/>
            <a:chExt cx="2259900" cy="2188029"/>
          </a:xfrm>
        </p:grpSpPr>
        <p:sp>
          <p:nvSpPr>
            <p:cNvPr id="867" name="Google Shape;867;ge8eaa164ad_0_2731"/>
            <p:cNvSpPr/>
            <p:nvPr/>
          </p:nvSpPr>
          <p:spPr>
            <a:xfrm>
              <a:off x="0" y="0"/>
              <a:ext cx="22599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68" name="Google Shape;868;ge8eaa164ad_0_2731" descr="image25.jpeg"/>
            <p:cNvPicPr preferRelativeResize="0"/>
            <p:nvPr/>
          </p:nvPicPr>
          <p:blipFill rotWithShape="1">
            <a:blip r:embed="rId11">
              <a:alphaModFix/>
            </a:blip>
            <a:srcRect l="22871" r="22866"/>
            <a:stretch/>
          </p:blipFill>
          <p:spPr>
            <a:xfrm>
              <a:off x="0" y="0"/>
              <a:ext cx="2259856" cy="2188029"/>
            </a:xfrm>
            <a:prstGeom prst="rect">
              <a:avLst/>
            </a:prstGeom>
            <a:noFill/>
            <a:ln>
              <a:noFill/>
            </a:ln>
          </p:spPr>
        </p:pic>
      </p:grpSp>
      <p:grpSp>
        <p:nvGrpSpPr>
          <p:cNvPr id="869" name="Google Shape;869;ge8eaa164ad_0_2731"/>
          <p:cNvGrpSpPr/>
          <p:nvPr/>
        </p:nvGrpSpPr>
        <p:grpSpPr>
          <a:xfrm>
            <a:off x="2764558" y="7641772"/>
            <a:ext cx="2259900" cy="2188030"/>
            <a:chOff x="0" y="0"/>
            <a:chExt cx="2259900" cy="2188030"/>
          </a:xfrm>
        </p:grpSpPr>
        <p:sp>
          <p:nvSpPr>
            <p:cNvPr id="870" name="Google Shape;870;ge8eaa164ad_0_2731"/>
            <p:cNvSpPr/>
            <p:nvPr/>
          </p:nvSpPr>
          <p:spPr>
            <a:xfrm>
              <a:off x="0" y="0"/>
              <a:ext cx="22599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71" name="Google Shape;871;ge8eaa164ad_0_2731" descr="image24.jpeg"/>
            <p:cNvPicPr preferRelativeResize="0"/>
            <p:nvPr/>
          </p:nvPicPr>
          <p:blipFill rotWithShape="1">
            <a:blip r:embed="rId12">
              <a:alphaModFix/>
            </a:blip>
            <a:srcRect l="15583" r="15583"/>
            <a:stretch/>
          </p:blipFill>
          <p:spPr>
            <a:xfrm>
              <a:off x="0" y="0"/>
              <a:ext cx="2259860" cy="2188030"/>
            </a:xfrm>
            <a:prstGeom prst="rect">
              <a:avLst/>
            </a:prstGeom>
            <a:noFill/>
            <a:ln>
              <a:noFill/>
            </a:ln>
          </p:spPr>
        </p:pic>
      </p:grpSp>
      <p:grpSp>
        <p:nvGrpSpPr>
          <p:cNvPr id="872" name="Google Shape;872;ge8eaa164ad_0_2731"/>
          <p:cNvGrpSpPr/>
          <p:nvPr/>
        </p:nvGrpSpPr>
        <p:grpSpPr>
          <a:xfrm>
            <a:off x="5300517" y="7641772"/>
            <a:ext cx="2243400" cy="2188029"/>
            <a:chOff x="0" y="0"/>
            <a:chExt cx="2243400" cy="2188029"/>
          </a:xfrm>
        </p:grpSpPr>
        <p:sp>
          <p:nvSpPr>
            <p:cNvPr id="873" name="Google Shape;873;ge8eaa164ad_0_2731"/>
            <p:cNvSpPr/>
            <p:nvPr/>
          </p:nvSpPr>
          <p:spPr>
            <a:xfrm>
              <a:off x="0" y="0"/>
              <a:ext cx="22434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74" name="Google Shape;874;ge8eaa164ad_0_2731" descr="image22.jpeg"/>
            <p:cNvPicPr preferRelativeResize="0"/>
            <p:nvPr/>
          </p:nvPicPr>
          <p:blipFill rotWithShape="1">
            <a:blip r:embed="rId13">
              <a:alphaModFix/>
            </a:blip>
            <a:srcRect l="22652" r="22657"/>
            <a:stretch/>
          </p:blipFill>
          <p:spPr>
            <a:xfrm>
              <a:off x="0" y="0"/>
              <a:ext cx="2243280" cy="2188029"/>
            </a:xfrm>
            <a:prstGeom prst="rect">
              <a:avLst/>
            </a:prstGeom>
            <a:noFill/>
            <a:ln>
              <a:noFill/>
            </a:ln>
          </p:spPr>
        </p:pic>
      </p:grpSp>
      <p:sp>
        <p:nvSpPr>
          <p:cNvPr id="875" name="Google Shape;875;ge8eaa164ad_0_2731"/>
          <p:cNvSpPr txBox="1">
            <a:spLocks noGrp="1"/>
          </p:cNvSpPr>
          <p:nvPr>
            <p:ph type="body" idx="16"/>
          </p:nvPr>
        </p:nvSpPr>
        <p:spPr>
          <a:xfrm>
            <a:off x="2083154" y="2062334"/>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1</a:t>
            </a:r>
            <a:endParaRPr/>
          </a:p>
        </p:txBody>
      </p:sp>
      <p:sp>
        <p:nvSpPr>
          <p:cNvPr id="876" name="Google Shape;876;ge8eaa164ad_0_2731"/>
          <p:cNvSpPr txBox="1">
            <a:spLocks noGrp="1"/>
          </p:cNvSpPr>
          <p:nvPr>
            <p:ph type="body" idx="17"/>
          </p:nvPr>
        </p:nvSpPr>
        <p:spPr>
          <a:xfrm>
            <a:off x="4619113" y="2062334"/>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2</a:t>
            </a:r>
            <a:endParaRPr/>
          </a:p>
        </p:txBody>
      </p:sp>
      <p:sp>
        <p:nvSpPr>
          <p:cNvPr id="877" name="Google Shape;877;ge8eaa164ad_0_2731"/>
          <p:cNvSpPr txBox="1">
            <a:spLocks noGrp="1"/>
          </p:cNvSpPr>
          <p:nvPr>
            <p:ph type="body" idx="18"/>
          </p:nvPr>
        </p:nvSpPr>
        <p:spPr>
          <a:xfrm>
            <a:off x="7138496" y="2062334"/>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3</a:t>
            </a:r>
            <a:endParaRPr/>
          </a:p>
        </p:txBody>
      </p:sp>
      <p:sp>
        <p:nvSpPr>
          <p:cNvPr id="878" name="Google Shape;878;ge8eaa164ad_0_2731"/>
          <p:cNvSpPr txBox="1">
            <a:spLocks noGrp="1"/>
          </p:cNvSpPr>
          <p:nvPr>
            <p:ph type="body" idx="19"/>
          </p:nvPr>
        </p:nvSpPr>
        <p:spPr>
          <a:xfrm>
            <a:off x="7138496" y="4522978"/>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4</a:t>
            </a:r>
            <a:endParaRPr/>
          </a:p>
        </p:txBody>
      </p:sp>
      <p:sp>
        <p:nvSpPr>
          <p:cNvPr id="879" name="Google Shape;879;ge8eaa164ad_0_2731"/>
          <p:cNvSpPr txBox="1">
            <a:spLocks noGrp="1"/>
          </p:cNvSpPr>
          <p:nvPr>
            <p:ph type="body" idx="20"/>
          </p:nvPr>
        </p:nvSpPr>
        <p:spPr>
          <a:xfrm>
            <a:off x="4619113" y="4522978"/>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5</a:t>
            </a:r>
            <a:endParaRPr/>
          </a:p>
        </p:txBody>
      </p:sp>
      <p:sp>
        <p:nvSpPr>
          <p:cNvPr id="880" name="Google Shape;880;ge8eaa164ad_0_2731"/>
          <p:cNvSpPr txBox="1">
            <a:spLocks noGrp="1"/>
          </p:cNvSpPr>
          <p:nvPr>
            <p:ph type="body" idx="21"/>
          </p:nvPr>
        </p:nvSpPr>
        <p:spPr>
          <a:xfrm>
            <a:off x="2083154" y="6993091"/>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6</a:t>
            </a:r>
            <a:endParaRPr/>
          </a:p>
        </p:txBody>
      </p:sp>
      <p:sp>
        <p:nvSpPr>
          <p:cNvPr id="881" name="Google Shape;881;ge8eaa164ad_0_2731"/>
          <p:cNvSpPr txBox="1">
            <a:spLocks noGrp="1"/>
          </p:cNvSpPr>
          <p:nvPr>
            <p:ph type="body" idx="22"/>
          </p:nvPr>
        </p:nvSpPr>
        <p:spPr>
          <a:xfrm>
            <a:off x="4619113" y="6993093"/>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8</a:t>
            </a:r>
            <a:endParaRPr/>
          </a:p>
        </p:txBody>
      </p:sp>
      <p:sp>
        <p:nvSpPr>
          <p:cNvPr id="882" name="Google Shape;882;ge8eaa164ad_0_2731"/>
          <p:cNvSpPr txBox="1">
            <a:spLocks noGrp="1"/>
          </p:cNvSpPr>
          <p:nvPr>
            <p:ph type="body" idx="23"/>
          </p:nvPr>
        </p:nvSpPr>
        <p:spPr>
          <a:xfrm>
            <a:off x="2083154" y="9453735"/>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9</a:t>
            </a:r>
            <a:endParaRPr/>
          </a:p>
        </p:txBody>
      </p:sp>
      <p:sp>
        <p:nvSpPr>
          <p:cNvPr id="883" name="Google Shape;883;ge8eaa164ad_0_2731"/>
          <p:cNvSpPr txBox="1">
            <a:spLocks noGrp="1"/>
          </p:cNvSpPr>
          <p:nvPr>
            <p:ph type="body" idx="24"/>
          </p:nvPr>
        </p:nvSpPr>
        <p:spPr>
          <a:xfrm>
            <a:off x="4619113" y="9453735"/>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10</a:t>
            </a:r>
            <a:endParaRPr/>
          </a:p>
        </p:txBody>
      </p:sp>
      <p:sp>
        <p:nvSpPr>
          <p:cNvPr id="884" name="Google Shape;884;ge8eaa164ad_0_2731"/>
          <p:cNvSpPr txBox="1">
            <a:spLocks noGrp="1"/>
          </p:cNvSpPr>
          <p:nvPr>
            <p:ph type="body" idx="25"/>
          </p:nvPr>
        </p:nvSpPr>
        <p:spPr>
          <a:xfrm>
            <a:off x="7138496" y="9453735"/>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11</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ge8eaa164ad_0_3433"/>
          <p:cNvSpPr txBox="1"/>
          <p:nvPr/>
        </p:nvSpPr>
        <p:spPr>
          <a:xfrm>
            <a:off x="213360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1" i="0" u="none" strike="noStrike" cap="none">
                <a:solidFill>
                  <a:srgbClr val="888888"/>
                </a:solidFill>
              </a:rPr>
              <a:t>Document Title</a:t>
            </a:r>
            <a:endParaRPr b="1"/>
          </a:p>
        </p:txBody>
      </p:sp>
      <p:sp>
        <p:nvSpPr>
          <p:cNvPr id="890" name="Google Shape;890;ge8eaa164ad_0_3433"/>
          <p:cNvSpPr/>
          <p:nvPr/>
        </p:nvSpPr>
        <p:spPr>
          <a:xfrm>
            <a:off x="5791200" y="0"/>
            <a:ext cx="1981200" cy="10058400"/>
          </a:xfrm>
          <a:prstGeom prst="rect">
            <a:avLst/>
          </a:prstGeom>
          <a:solidFill>
            <a:schemeClr val="accent3"/>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891" name="Google Shape;891;ge8eaa164ad_0_3433"/>
          <p:cNvGrpSpPr/>
          <p:nvPr/>
        </p:nvGrpSpPr>
        <p:grpSpPr>
          <a:xfrm>
            <a:off x="1447800" y="2064511"/>
            <a:ext cx="5791200" cy="2744440"/>
            <a:chOff x="0" y="0"/>
            <a:chExt cx="5791200" cy="2744440"/>
          </a:xfrm>
        </p:grpSpPr>
        <p:sp>
          <p:nvSpPr>
            <p:cNvPr id="892" name="Google Shape;892;ge8eaa164ad_0_3433"/>
            <p:cNvSpPr/>
            <p:nvPr/>
          </p:nvSpPr>
          <p:spPr>
            <a:xfrm>
              <a:off x="0" y="0"/>
              <a:ext cx="5791200" cy="27444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93" name="Google Shape;893;ge8eaa164ad_0_3433" descr="image13.jpeg"/>
            <p:cNvPicPr preferRelativeResize="0"/>
            <p:nvPr/>
          </p:nvPicPr>
          <p:blipFill rotWithShape="1">
            <a:blip r:embed="rId3">
              <a:alphaModFix/>
            </a:blip>
            <a:srcRect t="14472" b="14479"/>
            <a:stretch/>
          </p:blipFill>
          <p:spPr>
            <a:xfrm>
              <a:off x="0" y="0"/>
              <a:ext cx="5791200" cy="2744440"/>
            </a:xfrm>
            <a:prstGeom prst="rect">
              <a:avLst/>
            </a:prstGeom>
            <a:noFill/>
            <a:ln>
              <a:noFill/>
            </a:ln>
          </p:spPr>
        </p:pic>
      </p:grpSp>
      <p:grpSp>
        <p:nvGrpSpPr>
          <p:cNvPr id="894" name="Google Shape;894;ge8eaa164ad_0_3433"/>
          <p:cNvGrpSpPr/>
          <p:nvPr/>
        </p:nvGrpSpPr>
        <p:grpSpPr>
          <a:xfrm>
            <a:off x="1447800" y="5865864"/>
            <a:ext cx="5791200" cy="2744436"/>
            <a:chOff x="0" y="0"/>
            <a:chExt cx="5791200" cy="2744436"/>
          </a:xfrm>
        </p:grpSpPr>
        <p:sp>
          <p:nvSpPr>
            <p:cNvPr id="895" name="Google Shape;895;ge8eaa164ad_0_3433"/>
            <p:cNvSpPr/>
            <p:nvPr/>
          </p:nvSpPr>
          <p:spPr>
            <a:xfrm>
              <a:off x="0" y="0"/>
              <a:ext cx="5791200" cy="27444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96" name="Google Shape;896;ge8eaa164ad_0_3433" descr="image34.jpeg"/>
            <p:cNvPicPr preferRelativeResize="0"/>
            <p:nvPr/>
          </p:nvPicPr>
          <p:blipFill rotWithShape="1">
            <a:blip r:embed="rId4">
              <a:alphaModFix/>
            </a:blip>
            <a:srcRect t="14459" b="14452"/>
            <a:stretch/>
          </p:blipFill>
          <p:spPr>
            <a:xfrm>
              <a:off x="0" y="0"/>
              <a:ext cx="5791200" cy="2744436"/>
            </a:xfrm>
            <a:prstGeom prst="rect">
              <a:avLst/>
            </a:prstGeom>
            <a:noFill/>
            <a:ln>
              <a:noFill/>
            </a:ln>
          </p:spPr>
        </p:pic>
      </p:grpSp>
      <p:sp>
        <p:nvSpPr>
          <p:cNvPr id="897" name="Google Shape;897;ge8eaa164ad_0_3433"/>
          <p:cNvSpPr txBox="1">
            <a:spLocks noGrp="1"/>
          </p:cNvSpPr>
          <p:nvPr>
            <p:ph type="sldNum" idx="12"/>
          </p:nvPr>
        </p:nvSpPr>
        <p:spPr>
          <a:xfrm>
            <a:off x="3841859" y="9705806"/>
            <a:ext cx="264000" cy="246300"/>
          </a:xfrm>
          <a:prstGeom prst="rect">
            <a:avLst/>
          </a:prstGeom>
          <a:noFill/>
          <a:ln>
            <a:noFill/>
          </a:ln>
        </p:spPr>
        <p:txBody>
          <a:bodyPr spcFirstLastPara="1" wrap="square" lIns="45675" tIns="45675" rIns="45675" bIns="45675" anchor="b" anchorCtr="0">
            <a:spAutoFit/>
          </a:bodyPr>
          <a:lstStyle/>
          <a:p>
            <a:pPr marL="0" lvl="0" indent="0" algn="ctr" rtl="0">
              <a:spcBef>
                <a:spcPts val="0"/>
              </a:spcBef>
              <a:spcAft>
                <a:spcPts val="0"/>
              </a:spcAft>
              <a:buClr>
                <a:srgbClr val="888888"/>
              </a:buClr>
              <a:buSzPts val="1000"/>
              <a:buFont typeface="Inter"/>
              <a:buNone/>
            </a:pPr>
            <a:fld id="{00000000-1234-1234-1234-123412341234}" type="slidenum">
              <a:rPr lang="en-US"/>
              <a:t>11</a:t>
            </a:fld>
            <a:endParaRPr/>
          </a:p>
        </p:txBody>
      </p:sp>
      <p:sp>
        <p:nvSpPr>
          <p:cNvPr id="898" name="Google Shape;898;ge8eaa164ad_0_3433"/>
          <p:cNvSpPr txBox="1">
            <a:spLocks noGrp="1"/>
          </p:cNvSpPr>
          <p:nvPr>
            <p:ph type="title"/>
          </p:nvPr>
        </p:nvSpPr>
        <p:spPr>
          <a:xfrm>
            <a:off x="1446848" y="837759"/>
            <a:ext cx="5791200" cy="990900"/>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000000"/>
              </a:buClr>
              <a:buSzPts val="2688"/>
              <a:buFont typeface="Poppins SemiBold"/>
              <a:buNone/>
            </a:pPr>
            <a:r>
              <a:rPr lang="en-US" sz="2688" b="1">
                <a:latin typeface="Verdana"/>
                <a:ea typeface="Verdana"/>
                <a:cs typeface="Verdana"/>
                <a:sym typeface="Verdana"/>
              </a:rPr>
              <a:t>Title</a:t>
            </a:r>
            <a:br>
              <a:rPr lang="en-US" sz="2688">
                <a:latin typeface="Verdana"/>
                <a:ea typeface="Verdana"/>
                <a:cs typeface="Verdana"/>
                <a:sym typeface="Verdana"/>
              </a:rPr>
            </a:br>
            <a:r>
              <a:rPr lang="en-US">
                <a:latin typeface="Verdana"/>
                <a:ea typeface="Verdana"/>
                <a:cs typeface="Verdana"/>
                <a:sym typeface="Verdana"/>
              </a:rPr>
              <a:t>Subtitle</a:t>
            </a:r>
            <a:endParaRPr>
              <a:latin typeface="Verdana"/>
              <a:ea typeface="Verdana"/>
              <a:cs typeface="Verdana"/>
              <a:sym typeface="Verdana"/>
            </a:endParaRPr>
          </a:p>
        </p:txBody>
      </p:sp>
      <p:sp>
        <p:nvSpPr>
          <p:cNvPr id="899" name="Google Shape;899;ge8eaa164ad_0_3433"/>
          <p:cNvSpPr txBox="1"/>
          <p:nvPr/>
        </p:nvSpPr>
        <p:spPr>
          <a:xfrm>
            <a:off x="1447800" y="4808950"/>
            <a:ext cx="4950300" cy="579900"/>
          </a:xfrm>
          <a:prstGeom prst="rect">
            <a:avLst/>
          </a:prstGeom>
          <a:noFill/>
          <a:ln>
            <a:noFill/>
          </a:ln>
        </p:spPr>
        <p:txBody>
          <a:bodyPr spcFirstLastPara="1" wrap="square" lIns="91425" tIns="91425" rIns="91425" bIns="91425" anchor="t" anchorCtr="0">
            <a:spAutoFit/>
          </a:bodyPr>
          <a:lstStyle/>
          <a:p>
            <a:pPr marL="0" lvl="0" indent="0" algn="l" rtl="0">
              <a:spcBef>
                <a:spcPts val="200"/>
              </a:spcBef>
              <a:spcAft>
                <a:spcPts val="0"/>
              </a:spcAft>
              <a:buNone/>
            </a:pPr>
            <a:r>
              <a:rPr lang="en-US" b="1">
                <a:latin typeface="Verdana"/>
                <a:ea typeface="Verdana"/>
                <a:cs typeface="Verdana"/>
                <a:sym typeface="Verdana"/>
              </a:rPr>
              <a:t>Quisque volutpat porta nisi</a:t>
            </a:r>
            <a:endParaRPr b="1">
              <a:latin typeface="Verdana"/>
              <a:ea typeface="Verdana"/>
              <a:cs typeface="Verdana"/>
              <a:sym typeface="Verdana"/>
            </a:endParaRPr>
          </a:p>
          <a:p>
            <a:pPr marL="0" lvl="0" indent="0" algn="l" rtl="0">
              <a:spcBef>
                <a:spcPts val="200"/>
              </a:spcBef>
              <a:spcAft>
                <a:spcPts val="0"/>
              </a:spcAft>
              <a:buNone/>
            </a:pPr>
            <a:r>
              <a:rPr lang="en-US" sz="1000">
                <a:latin typeface="Verdana"/>
                <a:ea typeface="Verdana"/>
                <a:cs typeface="Verdana"/>
                <a:sym typeface="Verdana"/>
              </a:rPr>
              <a:t>Ac porta orci dignissm sit amet. Donec ligula. efficitur at sem sit.</a:t>
            </a:r>
            <a:endParaRPr sz="1000">
              <a:latin typeface="Verdana"/>
              <a:ea typeface="Verdana"/>
              <a:cs typeface="Verdana"/>
              <a:sym typeface="Verdana"/>
            </a:endParaRPr>
          </a:p>
        </p:txBody>
      </p:sp>
      <p:sp>
        <p:nvSpPr>
          <p:cNvPr id="900" name="Google Shape;900;ge8eaa164ad_0_3433"/>
          <p:cNvSpPr txBox="1"/>
          <p:nvPr/>
        </p:nvSpPr>
        <p:spPr>
          <a:xfrm>
            <a:off x="1447800" y="8610300"/>
            <a:ext cx="4950300" cy="579900"/>
          </a:xfrm>
          <a:prstGeom prst="rect">
            <a:avLst/>
          </a:prstGeom>
          <a:noFill/>
          <a:ln>
            <a:noFill/>
          </a:ln>
        </p:spPr>
        <p:txBody>
          <a:bodyPr spcFirstLastPara="1" wrap="square" lIns="91425" tIns="91425" rIns="91425" bIns="91425" anchor="t" anchorCtr="0">
            <a:spAutoFit/>
          </a:bodyPr>
          <a:lstStyle/>
          <a:p>
            <a:pPr marL="0" lvl="0" indent="0" algn="l" rtl="0">
              <a:spcBef>
                <a:spcPts val="200"/>
              </a:spcBef>
              <a:spcAft>
                <a:spcPts val="0"/>
              </a:spcAft>
              <a:buNone/>
            </a:pPr>
            <a:r>
              <a:rPr lang="en-US" b="1">
                <a:latin typeface="Verdana"/>
                <a:ea typeface="Verdana"/>
                <a:cs typeface="Verdana"/>
                <a:sym typeface="Verdana"/>
              </a:rPr>
              <a:t>Quisque volutpat porta nisi</a:t>
            </a:r>
            <a:endParaRPr b="1">
              <a:latin typeface="Verdana"/>
              <a:ea typeface="Verdana"/>
              <a:cs typeface="Verdana"/>
              <a:sym typeface="Verdana"/>
            </a:endParaRPr>
          </a:p>
          <a:p>
            <a:pPr marL="0" lvl="0" indent="0" algn="l" rtl="0">
              <a:spcBef>
                <a:spcPts val="200"/>
              </a:spcBef>
              <a:spcAft>
                <a:spcPts val="0"/>
              </a:spcAft>
              <a:buNone/>
            </a:pPr>
            <a:r>
              <a:rPr lang="en-US" sz="1000">
                <a:latin typeface="Verdana"/>
                <a:ea typeface="Verdana"/>
                <a:cs typeface="Verdana"/>
                <a:sym typeface="Verdana"/>
              </a:rPr>
              <a:t>Ac porta orci dignissm sit amet. Donec ligula. efficitur at sem sit.</a:t>
            </a:r>
            <a:endParaRPr sz="1000">
              <a:latin typeface="Verdana"/>
              <a:ea typeface="Verdana"/>
              <a:cs typeface="Verdana"/>
              <a:sym typeface="Verdan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15"/>
          <p:cNvSpPr txBox="1"/>
          <p:nvPr/>
        </p:nvSpPr>
        <p:spPr>
          <a:xfrm>
            <a:off x="213360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1" i="0" u="none" strike="noStrike" cap="none">
                <a:solidFill>
                  <a:srgbClr val="888888"/>
                </a:solidFill>
              </a:rPr>
              <a:t>Document Title</a:t>
            </a:r>
            <a:endParaRPr b="1"/>
          </a:p>
        </p:txBody>
      </p:sp>
      <p:grpSp>
        <p:nvGrpSpPr>
          <p:cNvPr id="906" name="Google Shape;906;p15"/>
          <p:cNvGrpSpPr/>
          <p:nvPr/>
        </p:nvGrpSpPr>
        <p:grpSpPr>
          <a:xfrm>
            <a:off x="0" y="2590800"/>
            <a:ext cx="7772400" cy="7467600"/>
            <a:chOff x="0" y="0"/>
            <a:chExt cx="7772400" cy="7467600"/>
          </a:xfrm>
        </p:grpSpPr>
        <p:sp>
          <p:nvSpPr>
            <p:cNvPr id="907" name="Google Shape;907;p15"/>
            <p:cNvSpPr/>
            <p:nvPr/>
          </p:nvSpPr>
          <p:spPr>
            <a:xfrm>
              <a:off x="0" y="0"/>
              <a:ext cx="7772400" cy="7467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08" name="Google Shape;908;p15" descr="image23.jpeg"/>
            <p:cNvPicPr preferRelativeResize="0"/>
            <p:nvPr/>
          </p:nvPicPr>
          <p:blipFill rotWithShape="1">
            <a:blip r:embed="rId3">
              <a:alphaModFix/>
            </a:blip>
            <a:srcRect l="15283" r="15283"/>
            <a:stretch/>
          </p:blipFill>
          <p:spPr>
            <a:xfrm>
              <a:off x="0" y="0"/>
              <a:ext cx="7772400" cy="7467600"/>
            </a:xfrm>
            <a:prstGeom prst="rect">
              <a:avLst/>
            </a:prstGeom>
            <a:noFill/>
            <a:ln>
              <a:noFill/>
            </a:ln>
          </p:spPr>
        </p:pic>
      </p:grpSp>
      <p:sp>
        <p:nvSpPr>
          <p:cNvPr id="909" name="Google Shape;909;p15"/>
          <p:cNvSpPr txBox="1">
            <a:spLocks noGrp="1"/>
          </p:cNvSpPr>
          <p:nvPr>
            <p:ph type="sldNum" idx="12"/>
          </p:nvPr>
        </p:nvSpPr>
        <p:spPr>
          <a:xfrm>
            <a:off x="3825595" y="9705806"/>
            <a:ext cx="240302"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12</a:t>
            </a:fld>
            <a:endParaRPr/>
          </a:p>
        </p:txBody>
      </p:sp>
      <p:sp>
        <p:nvSpPr>
          <p:cNvPr id="910" name="Google Shape;910;p15"/>
          <p:cNvSpPr txBox="1">
            <a:spLocks noGrp="1"/>
          </p:cNvSpPr>
          <p:nvPr>
            <p:ph type="body" idx="1"/>
          </p:nvPr>
        </p:nvSpPr>
        <p:spPr>
          <a:xfrm>
            <a:off x="533400" y="1386557"/>
            <a:ext cx="6705600" cy="846386"/>
          </a:xfrm>
          <a:prstGeom prst="rect">
            <a:avLst/>
          </a:prstGeom>
          <a:solidFill>
            <a:srgbClr val="FFFFFF"/>
          </a:solidFill>
          <a:ln>
            <a:noFill/>
          </a:ln>
          <a:effectLst>
            <a:outerShdw dist="63500" dir="10800000" rotWithShape="0">
              <a:schemeClr val="accent4"/>
            </a:outerShdw>
          </a:effectLst>
        </p:spPr>
        <p:txBody>
          <a:bodyPr spcFirstLastPara="1" wrap="square" lIns="0" tIns="0" rIns="0" bIns="0" anchor="ctr" anchorCtr="0">
            <a:normAutofit/>
          </a:bodyPr>
          <a:lstStyle/>
          <a:p>
            <a:pPr marL="0" lvl="0" indent="0" algn="l" rtl="0">
              <a:lnSpc>
                <a:spcPct val="100000"/>
              </a:lnSpc>
              <a:spcBef>
                <a:spcPts val="0"/>
              </a:spcBef>
              <a:spcAft>
                <a:spcPts val="0"/>
              </a:spcAft>
              <a:buClr>
                <a:schemeClr val="accent4"/>
              </a:buClr>
              <a:buSzPts val="1386"/>
              <a:buFont typeface="Inter"/>
              <a:buNone/>
            </a:pPr>
            <a:r>
              <a:rPr lang="en-US" sz="1386" b="1">
                <a:solidFill>
                  <a:schemeClr val="accent4"/>
                </a:solidFill>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500"/>
              </a:spcBef>
              <a:spcAft>
                <a:spcPts val="0"/>
              </a:spcAft>
              <a:buClr>
                <a:srgbClr val="000000"/>
              </a:buClr>
              <a:buSzPts val="1188"/>
              <a:buFont typeface="Inter"/>
              <a:buNone/>
            </a:pPr>
            <a:r>
              <a:rPr lang="en-US" sz="1188">
                <a:latin typeface="Verdana"/>
                <a:ea typeface="Verdana"/>
                <a:cs typeface="Verdana"/>
                <a:sym typeface="Verdana"/>
              </a:rPr>
              <a:t>Ac porta orci dignissim sit amet. Donec ligula. Vivamus malesuada purus vitae enim laoreet, ut tincidunt tellus mollis. Etiam volutpat dui nibh, vitae commodo elit ullamcorper sed. Integer luctus massa eget mi tincidunt feugiat.</a:t>
            </a:r>
            <a:endParaRPr>
              <a:latin typeface="Verdana"/>
              <a:ea typeface="Verdana"/>
              <a:cs typeface="Verdana"/>
              <a:sym typeface="Verdan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16"/>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916" name="Google Shape;916;p16"/>
          <p:cNvGrpSpPr/>
          <p:nvPr/>
        </p:nvGrpSpPr>
        <p:grpSpPr>
          <a:xfrm>
            <a:off x="0" y="0"/>
            <a:ext cx="7772400" cy="7467600"/>
            <a:chOff x="0" y="0"/>
            <a:chExt cx="7772400" cy="7467600"/>
          </a:xfrm>
        </p:grpSpPr>
        <p:sp>
          <p:nvSpPr>
            <p:cNvPr id="917" name="Google Shape;917;p16"/>
            <p:cNvSpPr/>
            <p:nvPr/>
          </p:nvSpPr>
          <p:spPr>
            <a:xfrm>
              <a:off x="0" y="0"/>
              <a:ext cx="7772400" cy="7467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18" name="Google Shape;918;p16" descr="image23.jpeg"/>
            <p:cNvPicPr preferRelativeResize="0"/>
            <p:nvPr/>
          </p:nvPicPr>
          <p:blipFill rotWithShape="1">
            <a:blip r:embed="rId3">
              <a:alphaModFix/>
            </a:blip>
            <a:srcRect l="15283" r="15283"/>
            <a:stretch/>
          </p:blipFill>
          <p:spPr>
            <a:xfrm>
              <a:off x="0" y="0"/>
              <a:ext cx="7772400" cy="7467600"/>
            </a:xfrm>
            <a:prstGeom prst="rect">
              <a:avLst/>
            </a:prstGeom>
            <a:noFill/>
            <a:ln>
              <a:noFill/>
            </a:ln>
          </p:spPr>
        </p:pic>
      </p:grpSp>
      <p:sp>
        <p:nvSpPr>
          <p:cNvPr id="919" name="Google Shape;919;p16"/>
          <p:cNvSpPr txBox="1">
            <a:spLocks noGrp="1"/>
          </p:cNvSpPr>
          <p:nvPr>
            <p:ph type="sldNum" idx="12"/>
          </p:nvPr>
        </p:nvSpPr>
        <p:spPr>
          <a:xfrm>
            <a:off x="3823611" y="9705806"/>
            <a:ext cx="242400" cy="246300"/>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Arial"/>
                <a:ea typeface="Arial"/>
                <a:cs typeface="Arial"/>
                <a:sym typeface="Arial"/>
              </a:rPr>
              <a:t>13</a:t>
            </a:fld>
            <a:endParaRPr>
              <a:latin typeface="Verdana"/>
              <a:ea typeface="Verdana"/>
              <a:cs typeface="Verdana"/>
              <a:sym typeface="Verdana"/>
            </a:endParaRPr>
          </a:p>
        </p:txBody>
      </p:sp>
      <p:sp>
        <p:nvSpPr>
          <p:cNvPr id="920" name="Google Shape;920;p16"/>
          <p:cNvSpPr txBox="1">
            <a:spLocks noGrp="1"/>
          </p:cNvSpPr>
          <p:nvPr>
            <p:ph type="body" idx="1"/>
          </p:nvPr>
        </p:nvSpPr>
        <p:spPr>
          <a:xfrm>
            <a:off x="533400" y="7924828"/>
            <a:ext cx="6705600" cy="846387"/>
          </a:xfrm>
          <a:prstGeom prst="rect">
            <a:avLst/>
          </a:prstGeom>
          <a:solidFill>
            <a:srgbClr val="FFFFFF"/>
          </a:solidFill>
          <a:ln>
            <a:noFill/>
          </a:ln>
          <a:effectLst>
            <a:outerShdw dist="63500" dir="10800000" rotWithShape="0">
              <a:schemeClr val="accent4"/>
            </a:outerShdw>
          </a:effectLst>
        </p:spPr>
        <p:txBody>
          <a:bodyPr spcFirstLastPara="1" wrap="square" lIns="0" tIns="0" rIns="0" bIns="0" anchor="ctr" anchorCtr="0">
            <a:normAutofit/>
          </a:bodyPr>
          <a:lstStyle/>
          <a:p>
            <a:pPr marL="0" lvl="0" indent="0" algn="l" rtl="0">
              <a:lnSpc>
                <a:spcPct val="100000"/>
              </a:lnSpc>
              <a:spcBef>
                <a:spcPts val="0"/>
              </a:spcBef>
              <a:spcAft>
                <a:spcPts val="0"/>
              </a:spcAft>
              <a:buClr>
                <a:schemeClr val="accent4"/>
              </a:buClr>
              <a:buSzPts val="1386"/>
              <a:buFont typeface="Inter"/>
              <a:buNone/>
            </a:pPr>
            <a:r>
              <a:rPr lang="en-US" sz="1386" b="1">
                <a:solidFill>
                  <a:schemeClr val="accent4"/>
                </a:solidFill>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500"/>
              </a:spcBef>
              <a:spcAft>
                <a:spcPts val="0"/>
              </a:spcAft>
              <a:buClr>
                <a:srgbClr val="000000"/>
              </a:buClr>
              <a:buSzPts val="1188"/>
              <a:buFont typeface="Inter"/>
              <a:buNone/>
            </a:pPr>
            <a:r>
              <a:rPr lang="en-US" sz="1188">
                <a:latin typeface="Verdana"/>
                <a:ea typeface="Verdana"/>
                <a:cs typeface="Verdana"/>
                <a:sym typeface="Verdana"/>
              </a:rPr>
              <a:t>Ac porta orci dignissim sit amet. Donec ligula. Vivamus malesuada purus vitae enim laoreet, ut tincidunt tellus mollis. Etiam volutpat dui nibh, vitae commodo elit ullamcorper sed. Integer luctus massa eget mi tincidunt feugiat.</a:t>
            </a:r>
            <a:endParaRPr>
              <a:latin typeface="Verdana"/>
              <a:ea typeface="Verdana"/>
              <a:cs typeface="Verdana"/>
              <a:sym typeface="Verdan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ge8eaa164ad_0_4103"/>
          <p:cNvSpPr txBox="1"/>
          <p:nvPr/>
        </p:nvSpPr>
        <p:spPr>
          <a:xfrm>
            <a:off x="213360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FFFFFF"/>
              </a:buClr>
              <a:buSzPts val="1000"/>
              <a:buFont typeface="Poppins SemiBold"/>
              <a:buNone/>
            </a:pPr>
            <a:r>
              <a:rPr lang="en-US" sz="1000" b="0" i="0" u="none" strike="noStrike" cap="none">
                <a:solidFill>
                  <a:srgbClr val="FFFFFF"/>
                </a:solidFill>
                <a:latin typeface="Poppins SemiBold"/>
                <a:ea typeface="Poppins SemiBold"/>
                <a:cs typeface="Poppins SemiBold"/>
                <a:sym typeface="Poppins SemiBold"/>
              </a:rPr>
              <a:t>Document Title</a:t>
            </a:r>
            <a:endParaRPr/>
          </a:p>
        </p:txBody>
      </p:sp>
      <p:grpSp>
        <p:nvGrpSpPr>
          <p:cNvPr id="926" name="Google Shape;926;ge8eaa164ad_0_4103"/>
          <p:cNvGrpSpPr/>
          <p:nvPr/>
        </p:nvGrpSpPr>
        <p:grpSpPr>
          <a:xfrm>
            <a:off x="0" y="0"/>
            <a:ext cx="7772400" cy="10058400"/>
            <a:chOff x="0" y="0"/>
            <a:chExt cx="7772400" cy="10058400"/>
          </a:xfrm>
        </p:grpSpPr>
        <p:sp>
          <p:nvSpPr>
            <p:cNvPr id="927" name="Google Shape;927;ge8eaa164ad_0_4103"/>
            <p:cNvSpPr/>
            <p:nvPr/>
          </p:nvSpPr>
          <p:spPr>
            <a:xfrm>
              <a:off x="0" y="0"/>
              <a:ext cx="7772400" cy="100584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28" name="Google Shape;928;ge8eaa164ad_0_4103" descr="image15.jpeg"/>
            <p:cNvPicPr preferRelativeResize="0"/>
            <p:nvPr/>
          </p:nvPicPr>
          <p:blipFill rotWithShape="1">
            <a:blip r:embed="rId3">
              <a:alphaModFix/>
            </a:blip>
            <a:srcRect l="24222" r="24228"/>
            <a:stretch/>
          </p:blipFill>
          <p:spPr>
            <a:xfrm>
              <a:off x="0" y="0"/>
              <a:ext cx="7772400" cy="10058399"/>
            </a:xfrm>
            <a:prstGeom prst="rect">
              <a:avLst/>
            </a:prstGeom>
            <a:noFill/>
            <a:ln>
              <a:noFill/>
            </a:ln>
          </p:spPr>
        </p:pic>
      </p:grpSp>
      <p:sp>
        <p:nvSpPr>
          <p:cNvPr id="929" name="Google Shape;929;ge8eaa164ad_0_4103"/>
          <p:cNvSpPr txBox="1">
            <a:spLocks noGrp="1"/>
          </p:cNvSpPr>
          <p:nvPr>
            <p:ph type="sldNum" idx="12"/>
          </p:nvPr>
        </p:nvSpPr>
        <p:spPr>
          <a:xfrm>
            <a:off x="3758498" y="9705062"/>
            <a:ext cx="263100" cy="246300"/>
          </a:xfrm>
          <a:prstGeom prst="rect">
            <a:avLst/>
          </a:prstGeom>
          <a:noFill/>
          <a:ln>
            <a:noFill/>
          </a:ln>
        </p:spPr>
        <p:txBody>
          <a:bodyPr spcFirstLastPara="1" wrap="square" lIns="45675" tIns="45675" rIns="45675" bIns="45675" anchor="b" anchorCtr="0">
            <a:spAutoFit/>
          </a:bodyPr>
          <a:lstStyle/>
          <a:p>
            <a:pPr marL="0" lvl="0" indent="0" algn="ctr" rtl="0">
              <a:spcBef>
                <a:spcPts val="0"/>
              </a:spcBef>
              <a:spcAft>
                <a:spcPts val="0"/>
              </a:spcAft>
              <a:buClr>
                <a:srgbClr val="888888"/>
              </a:buClr>
              <a:buSzPts val="1000"/>
              <a:buFont typeface="Inter"/>
              <a:buNone/>
            </a:pPr>
            <a:fld id="{00000000-1234-1234-1234-123412341234}" type="slidenum">
              <a:rPr lang="en-US"/>
              <a:t>14</a:t>
            </a:fld>
            <a:endParaRPr/>
          </a:p>
        </p:txBody>
      </p:sp>
      <p:sp>
        <p:nvSpPr>
          <p:cNvPr id="930" name="Google Shape;930;ge8eaa164ad_0_4103"/>
          <p:cNvSpPr txBox="1"/>
          <p:nvPr/>
        </p:nvSpPr>
        <p:spPr>
          <a:xfrm>
            <a:off x="3758500" y="5519075"/>
            <a:ext cx="3325800" cy="2636100"/>
          </a:xfrm>
          <a:prstGeom prst="rect">
            <a:avLst/>
          </a:prstGeom>
          <a:solidFill>
            <a:schemeClr val="accent6">
              <a:alpha val="63140"/>
            </a:schemeClr>
          </a:solidFill>
          <a:ln>
            <a:noFill/>
          </a:ln>
        </p:spPr>
        <p:txBody>
          <a:bodyPr spcFirstLastPara="1" wrap="square" lIns="91425" tIns="91425" rIns="91425" bIns="91425" anchor="ctr" anchorCtr="0">
            <a:spAutoFit/>
          </a:bodyPr>
          <a:lstStyle/>
          <a:p>
            <a:pPr marL="0" lvl="0" indent="0" algn="l" rtl="0">
              <a:lnSpc>
                <a:spcPct val="115000"/>
              </a:lnSpc>
              <a:spcBef>
                <a:spcPts val="0"/>
              </a:spcBef>
              <a:spcAft>
                <a:spcPts val="0"/>
              </a:spcAft>
              <a:buNone/>
            </a:pPr>
            <a:r>
              <a:rPr lang="en-US" b="1">
                <a:solidFill>
                  <a:schemeClr val="lt1"/>
                </a:solidFill>
                <a:latin typeface="Inter"/>
                <a:ea typeface="Inter"/>
                <a:cs typeface="Inter"/>
                <a:sym typeface="Inter"/>
              </a:rPr>
              <a:t>Quisque volutpat porta nisi</a:t>
            </a:r>
            <a:endParaRPr sz="1200">
              <a:solidFill>
                <a:schemeClr val="lt1"/>
              </a:solidFill>
              <a:latin typeface="Verdana"/>
              <a:ea typeface="Verdana"/>
              <a:cs typeface="Verdana"/>
              <a:sym typeface="Verdana"/>
            </a:endParaRPr>
          </a:p>
          <a:p>
            <a:pPr marL="0" lvl="0" indent="0" algn="l" rtl="0">
              <a:lnSpc>
                <a:spcPct val="115000"/>
              </a:lnSpc>
              <a:spcBef>
                <a:spcPts val="400"/>
              </a:spcBef>
              <a:spcAft>
                <a:spcPts val="0"/>
              </a:spcAft>
              <a:buNone/>
            </a:pPr>
            <a:r>
              <a:rPr lang="en-US" sz="1000">
                <a:solidFill>
                  <a:schemeClr val="lt1"/>
                </a:solidFill>
                <a:latin typeface="Verdana"/>
                <a:ea typeface="Verdana"/>
                <a:cs typeface="Verdana"/>
                <a:sym typeface="Verdana"/>
              </a:rPr>
              <a:t>Ac tporta orci dignissim sit amet. Donec ligula. Vivamus malesuada purus vitae enim laoreet, ut tincidunt tellus mollis. Etiam volutpat dui nibh, vitae commodo elit ullamcorper sed. Integer luctus massa eget mi tincidunt feugiat. </a:t>
            </a:r>
            <a:endParaRPr sz="1000">
              <a:solidFill>
                <a:schemeClr val="lt1"/>
              </a:solidFill>
              <a:latin typeface="Verdana"/>
              <a:ea typeface="Verdana"/>
              <a:cs typeface="Verdana"/>
              <a:sym typeface="Verdana"/>
            </a:endParaRPr>
          </a:p>
          <a:p>
            <a:pPr marL="0" lvl="0" indent="0" algn="l" rtl="0">
              <a:lnSpc>
                <a:spcPct val="115000"/>
              </a:lnSpc>
              <a:spcBef>
                <a:spcPts val="400"/>
              </a:spcBef>
              <a:spcAft>
                <a:spcPts val="400"/>
              </a:spcAft>
              <a:buNone/>
            </a:pPr>
            <a:r>
              <a:rPr lang="en-US" sz="1000">
                <a:solidFill>
                  <a:schemeClr val="lt1"/>
                </a:solidFill>
                <a:latin typeface="Verdana"/>
                <a:ea typeface="Verdana"/>
                <a:cs typeface="Verdana"/>
                <a:sym typeface="Verdana"/>
              </a:rPr>
              <a:t>Aliquam erat volutpat. Morbi ultrices rutrum mauris ac euismod. Maecenas rhoncus eros id neque mattis venenatis. Quisque id rhoncus nibh, nec faucibus tortor. Aliquam gravida bibendum lorem et feugiat. Praesent egestas lacus enim, sed consectetur mauris tempor ac. Duis a mattis sapien.</a:t>
            </a:r>
            <a:endParaRPr sz="1000">
              <a:solidFill>
                <a:schemeClr val="lt1"/>
              </a:solidFill>
              <a:latin typeface="Verdana"/>
              <a:ea typeface="Verdana"/>
              <a:cs typeface="Verdana"/>
              <a:sym typeface="Verdan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18"/>
          <p:cNvSpPr txBox="1"/>
          <p:nvPr/>
        </p:nvSpPr>
        <p:spPr>
          <a:xfrm>
            <a:off x="213360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1" i="0" u="none" strike="noStrike" cap="none">
                <a:solidFill>
                  <a:srgbClr val="888888"/>
                </a:solidFill>
              </a:rPr>
              <a:t>Document Title</a:t>
            </a:r>
            <a:endParaRPr b="1"/>
          </a:p>
        </p:txBody>
      </p:sp>
      <p:sp>
        <p:nvSpPr>
          <p:cNvPr id="936" name="Google Shape;936;p18"/>
          <p:cNvSpPr/>
          <p:nvPr/>
        </p:nvSpPr>
        <p:spPr>
          <a:xfrm>
            <a:off x="5791200" y="0"/>
            <a:ext cx="1981200" cy="10058400"/>
          </a:xfrm>
          <a:prstGeom prst="rect">
            <a:avLst/>
          </a:prstGeom>
          <a:solidFill>
            <a:srgbClr val="FEF4F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937" name="Google Shape;937;p18"/>
          <p:cNvGrpSpPr/>
          <p:nvPr/>
        </p:nvGrpSpPr>
        <p:grpSpPr>
          <a:xfrm>
            <a:off x="501696" y="2067039"/>
            <a:ext cx="6311808" cy="6314963"/>
            <a:chOff x="-1" y="0"/>
            <a:chExt cx="6311805" cy="6314960"/>
          </a:xfrm>
        </p:grpSpPr>
        <p:sp>
          <p:nvSpPr>
            <p:cNvPr id="938" name="Google Shape;938;p18"/>
            <p:cNvSpPr/>
            <p:nvPr/>
          </p:nvSpPr>
          <p:spPr>
            <a:xfrm>
              <a:off x="0" y="0"/>
              <a:ext cx="6311804" cy="631496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39" name="Google Shape;939;p18" descr="image23.jpeg"/>
            <p:cNvPicPr preferRelativeResize="0"/>
            <p:nvPr/>
          </p:nvPicPr>
          <p:blipFill rotWithShape="1">
            <a:blip r:embed="rId3">
              <a:alphaModFix/>
            </a:blip>
            <a:srcRect l="16661" r="16659"/>
            <a:stretch/>
          </p:blipFill>
          <p:spPr>
            <a:xfrm>
              <a:off x="-1" y="0"/>
              <a:ext cx="6311805" cy="6314960"/>
            </a:xfrm>
            <a:prstGeom prst="rect">
              <a:avLst/>
            </a:prstGeom>
            <a:noFill/>
            <a:ln>
              <a:noFill/>
            </a:ln>
          </p:spPr>
        </p:pic>
      </p:grpSp>
      <p:sp>
        <p:nvSpPr>
          <p:cNvPr id="940" name="Google Shape;940;p18"/>
          <p:cNvSpPr txBox="1">
            <a:spLocks noGrp="1"/>
          </p:cNvSpPr>
          <p:nvPr>
            <p:ph type="sldNum" idx="12"/>
          </p:nvPr>
        </p:nvSpPr>
        <p:spPr>
          <a:xfrm>
            <a:off x="3824513" y="9705806"/>
            <a:ext cx="241500" cy="246300"/>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Arial"/>
                <a:ea typeface="Arial"/>
                <a:cs typeface="Arial"/>
                <a:sym typeface="Arial"/>
              </a:rPr>
              <a:t>15</a:t>
            </a:fld>
            <a:endParaRPr>
              <a:latin typeface="Arial"/>
              <a:ea typeface="Arial"/>
              <a:cs typeface="Arial"/>
              <a:sym typeface="Arial"/>
            </a:endParaRPr>
          </a:p>
        </p:txBody>
      </p:sp>
      <p:sp>
        <p:nvSpPr>
          <p:cNvPr id="941" name="Google Shape;941;p18"/>
          <p:cNvSpPr txBox="1">
            <a:spLocks noGrp="1"/>
          </p:cNvSpPr>
          <p:nvPr>
            <p:ph type="body" idx="1"/>
          </p:nvPr>
        </p:nvSpPr>
        <p:spPr>
          <a:xfrm>
            <a:off x="2286000" y="7543800"/>
            <a:ext cx="4343400" cy="1676400"/>
          </a:xfrm>
          <a:prstGeom prst="rect">
            <a:avLst/>
          </a:prstGeom>
          <a:solidFill>
            <a:schemeClr val="accent6">
              <a:alpha val="80000"/>
            </a:schemeClr>
          </a:solidFill>
          <a:ln>
            <a:noFill/>
          </a:ln>
        </p:spPr>
        <p:txBody>
          <a:bodyPr spcFirstLastPara="1" wrap="square" lIns="45675" tIns="45675" rIns="45675" bIns="45675" anchor="ctr" anchorCtr="0">
            <a:normAutofit/>
          </a:bodyPr>
          <a:lstStyle/>
          <a:p>
            <a:pPr marL="0" marR="0" lvl="0" indent="0" algn="l" rtl="0">
              <a:lnSpc>
                <a:spcPct val="100000"/>
              </a:lnSpc>
              <a:spcBef>
                <a:spcPts val="0"/>
              </a:spcBef>
              <a:spcAft>
                <a:spcPts val="0"/>
              </a:spcAft>
              <a:buClr>
                <a:srgbClr val="FFFFFF"/>
              </a:buClr>
              <a:buSzPts val="1800"/>
              <a:buFont typeface="Inter"/>
              <a:buNone/>
            </a:pPr>
            <a:r>
              <a:rPr lang="en-US" sz="1800">
                <a:latin typeface="Verdana"/>
                <a:ea typeface="Verdana"/>
                <a:cs typeface="Verdana"/>
                <a:sym typeface="Verdana"/>
              </a:rPr>
              <a:t>Quisque volutpat porta nisi, ac porta orci dignissim sit amet. Donec ligula elit, efficitur at sem sit amet.</a:t>
            </a:r>
            <a:endParaRPr>
              <a:latin typeface="Verdana"/>
              <a:ea typeface="Verdana"/>
              <a:cs typeface="Verdana"/>
              <a:sym typeface="Verdana"/>
            </a:endParaRPr>
          </a:p>
        </p:txBody>
      </p:sp>
      <p:sp>
        <p:nvSpPr>
          <p:cNvPr id="942" name="Google Shape;942;p18"/>
          <p:cNvSpPr txBox="1">
            <a:spLocks noGrp="1"/>
          </p:cNvSpPr>
          <p:nvPr>
            <p:ph type="title"/>
          </p:nvPr>
        </p:nvSpPr>
        <p:spPr>
          <a:xfrm>
            <a:off x="501650" y="1286371"/>
            <a:ext cx="5791200" cy="769442"/>
          </a:xfrm>
          <a:prstGeom prst="rect">
            <a:avLst/>
          </a:prstGeom>
          <a:noFill/>
          <a:ln>
            <a:noFill/>
          </a:ln>
        </p:spPr>
        <p:txBody>
          <a:bodyPr spcFirstLastPara="1" wrap="square" lIns="0" tIns="0" rIns="0" bIns="0" anchor="b" anchorCtr="0">
            <a:normAutofit/>
          </a:bodyPr>
          <a:lstStyle/>
          <a:p>
            <a:pPr marL="0" lvl="0" indent="0" algn="l" rtl="0">
              <a:lnSpc>
                <a:spcPct val="75000"/>
              </a:lnSpc>
              <a:spcBef>
                <a:spcPts val="0"/>
              </a:spcBef>
              <a:spcAft>
                <a:spcPts val="0"/>
              </a:spcAft>
              <a:buClr>
                <a:srgbClr val="000000"/>
              </a:buClr>
              <a:buSzPts val="2400"/>
              <a:buFont typeface="Poppins SemiBold"/>
              <a:buNone/>
            </a:pPr>
            <a:r>
              <a:rPr lang="en-US" sz="2400" b="1">
                <a:latin typeface="Arial"/>
                <a:ea typeface="Arial"/>
                <a:cs typeface="Arial"/>
                <a:sym typeface="Arial"/>
              </a:rPr>
              <a:t>Title</a:t>
            </a:r>
            <a:br>
              <a:rPr lang="en-US" sz="2400">
                <a:latin typeface="Arial"/>
                <a:ea typeface="Arial"/>
                <a:cs typeface="Arial"/>
                <a:sym typeface="Arial"/>
              </a:rPr>
            </a:br>
            <a:r>
              <a:rPr lang="en-US">
                <a:latin typeface="Arial"/>
                <a:ea typeface="Arial"/>
                <a:cs typeface="Arial"/>
                <a:sym typeface="Arial"/>
              </a:rPr>
              <a:t>Subtitle</a:t>
            </a:r>
            <a:endParaRPr>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47" name="Google Shape;947;p19"/>
          <p:cNvSpPr txBox="1"/>
          <p:nvPr/>
        </p:nvSpPr>
        <p:spPr>
          <a:xfrm>
            <a:off x="213360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1" i="0" u="none" strike="noStrike" cap="none">
                <a:solidFill>
                  <a:srgbClr val="888888"/>
                </a:solidFill>
              </a:rPr>
              <a:t>Document Title</a:t>
            </a:r>
            <a:endParaRPr b="1"/>
          </a:p>
        </p:txBody>
      </p:sp>
      <p:grpSp>
        <p:nvGrpSpPr>
          <p:cNvPr id="948" name="Google Shape;948;p19"/>
          <p:cNvGrpSpPr/>
          <p:nvPr/>
        </p:nvGrpSpPr>
        <p:grpSpPr>
          <a:xfrm>
            <a:off x="550698" y="782097"/>
            <a:ext cx="6671005" cy="2677384"/>
            <a:chOff x="0" y="0"/>
            <a:chExt cx="6671004" cy="2677382"/>
          </a:xfrm>
        </p:grpSpPr>
        <p:sp>
          <p:nvSpPr>
            <p:cNvPr id="949" name="Google Shape;949;p19"/>
            <p:cNvSpPr/>
            <p:nvPr/>
          </p:nvSpPr>
          <p:spPr>
            <a:xfrm>
              <a:off x="0" y="0"/>
              <a:ext cx="6671004" cy="2677382"/>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50" name="Google Shape;950;p19" descr="image1.jpeg"/>
            <p:cNvPicPr preferRelativeResize="0"/>
            <p:nvPr/>
          </p:nvPicPr>
          <p:blipFill rotWithShape="1">
            <a:blip r:embed="rId3">
              <a:alphaModFix/>
            </a:blip>
            <a:srcRect t="24339" b="24339"/>
            <a:stretch/>
          </p:blipFill>
          <p:spPr>
            <a:xfrm>
              <a:off x="0" y="0"/>
              <a:ext cx="6671004" cy="2677382"/>
            </a:xfrm>
            <a:prstGeom prst="rect">
              <a:avLst/>
            </a:prstGeom>
            <a:noFill/>
            <a:ln>
              <a:noFill/>
            </a:ln>
          </p:spPr>
        </p:pic>
      </p:grpSp>
      <p:sp>
        <p:nvSpPr>
          <p:cNvPr id="951" name="Google Shape;951;p19"/>
          <p:cNvSpPr txBox="1">
            <a:spLocks noGrp="1"/>
          </p:cNvSpPr>
          <p:nvPr>
            <p:ph type="sldNum" idx="12"/>
          </p:nvPr>
        </p:nvSpPr>
        <p:spPr>
          <a:xfrm>
            <a:off x="3823611" y="9705806"/>
            <a:ext cx="242400" cy="246300"/>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Arial"/>
                <a:ea typeface="Arial"/>
                <a:cs typeface="Arial"/>
                <a:sym typeface="Arial"/>
              </a:rPr>
              <a:t>16</a:t>
            </a:fld>
            <a:endParaRPr>
              <a:latin typeface="Arial"/>
              <a:ea typeface="Arial"/>
              <a:cs typeface="Arial"/>
              <a:sym typeface="Arial"/>
            </a:endParaRPr>
          </a:p>
        </p:txBody>
      </p:sp>
      <p:sp>
        <p:nvSpPr>
          <p:cNvPr id="952" name="Google Shape;952;p19"/>
          <p:cNvSpPr txBox="1">
            <a:spLocks noGrp="1"/>
          </p:cNvSpPr>
          <p:nvPr>
            <p:ph type="body" idx="1"/>
          </p:nvPr>
        </p:nvSpPr>
        <p:spPr>
          <a:xfrm>
            <a:off x="550698" y="3657600"/>
            <a:ext cx="6671003" cy="2316480"/>
          </a:xfrm>
          <a:prstGeom prst="rect">
            <a:avLst/>
          </a:prstGeom>
          <a:solidFill>
            <a:srgbClr val="FEF4F4"/>
          </a:solidFill>
          <a:ln>
            <a:noFill/>
          </a:ln>
        </p:spPr>
        <p:txBody>
          <a:bodyPr spcFirstLastPara="1" wrap="square" lIns="45675" tIns="45675" rIns="45675" bIns="45675" anchor="ctr" anchorCtr="0">
            <a:normAutofit/>
          </a:bodyPr>
          <a:lstStyle/>
          <a:p>
            <a:pPr marL="0" marR="0" lvl="0" indent="0" algn="l" rtl="0">
              <a:lnSpc>
                <a:spcPct val="100000"/>
              </a:lnSpc>
              <a:spcBef>
                <a:spcPts val="0"/>
              </a:spcBef>
              <a:spcAft>
                <a:spcPts val="0"/>
              </a:spcAft>
              <a:buClr>
                <a:srgbClr val="000000"/>
              </a:buClr>
              <a:buSzPts val="2000"/>
              <a:buFont typeface="Inter"/>
              <a:buNone/>
            </a:pPr>
            <a:r>
              <a:rPr lang="en-US">
                <a:solidFill>
                  <a:srgbClr val="000000"/>
                </a:solidFill>
                <a:latin typeface="Verdana"/>
                <a:ea typeface="Verdana"/>
                <a:cs typeface="Verdana"/>
                <a:sym typeface="Verdana"/>
              </a:rPr>
              <a:t>Quisque volutpat porta nisi, ac porta orci dignissim sit amet. Donec ligula elit, efficitur at sem sit amet.</a:t>
            </a:r>
            <a:endParaRPr>
              <a:latin typeface="Verdana"/>
              <a:ea typeface="Verdana"/>
              <a:cs typeface="Verdana"/>
              <a:sym typeface="Verdana"/>
            </a:endParaRPr>
          </a:p>
        </p:txBody>
      </p:sp>
      <p:grpSp>
        <p:nvGrpSpPr>
          <p:cNvPr id="953" name="Google Shape;953;p19"/>
          <p:cNvGrpSpPr/>
          <p:nvPr/>
        </p:nvGrpSpPr>
        <p:grpSpPr>
          <a:xfrm>
            <a:off x="550698" y="6172200"/>
            <a:ext cx="3200401" cy="3182113"/>
            <a:chOff x="0" y="0"/>
            <a:chExt cx="3200400" cy="3182112"/>
          </a:xfrm>
        </p:grpSpPr>
        <p:sp>
          <p:nvSpPr>
            <p:cNvPr id="954" name="Google Shape;954;p19"/>
            <p:cNvSpPr/>
            <p:nvPr/>
          </p:nvSpPr>
          <p:spPr>
            <a:xfrm>
              <a:off x="0" y="0"/>
              <a:ext cx="3200400" cy="3182112"/>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55" name="Google Shape;955;p19" descr="image4.jpeg"/>
            <p:cNvPicPr preferRelativeResize="0"/>
            <p:nvPr/>
          </p:nvPicPr>
          <p:blipFill rotWithShape="1">
            <a:blip r:embed="rId4">
              <a:alphaModFix/>
            </a:blip>
            <a:srcRect l="16491" r="16490"/>
            <a:stretch/>
          </p:blipFill>
          <p:spPr>
            <a:xfrm>
              <a:off x="0" y="0"/>
              <a:ext cx="3200400" cy="3182112"/>
            </a:xfrm>
            <a:prstGeom prst="rect">
              <a:avLst/>
            </a:prstGeom>
            <a:noFill/>
            <a:ln>
              <a:noFill/>
            </a:ln>
          </p:spPr>
        </p:pic>
      </p:grpSp>
      <p:grpSp>
        <p:nvGrpSpPr>
          <p:cNvPr id="956" name="Google Shape;956;p19"/>
          <p:cNvGrpSpPr/>
          <p:nvPr/>
        </p:nvGrpSpPr>
        <p:grpSpPr>
          <a:xfrm>
            <a:off x="4021301" y="6172200"/>
            <a:ext cx="3200401" cy="3182113"/>
            <a:chOff x="0" y="0"/>
            <a:chExt cx="3200400" cy="3182112"/>
          </a:xfrm>
        </p:grpSpPr>
        <p:sp>
          <p:nvSpPr>
            <p:cNvPr id="957" name="Google Shape;957;p19"/>
            <p:cNvSpPr/>
            <p:nvPr/>
          </p:nvSpPr>
          <p:spPr>
            <a:xfrm>
              <a:off x="0" y="0"/>
              <a:ext cx="3200400" cy="3182112"/>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58" name="Google Shape;958;p19" descr="image35.jpeg"/>
            <p:cNvPicPr preferRelativeResize="0"/>
            <p:nvPr/>
          </p:nvPicPr>
          <p:blipFill rotWithShape="1">
            <a:blip r:embed="rId5">
              <a:alphaModFix/>
            </a:blip>
            <a:srcRect l="16440" r="16438"/>
            <a:stretch/>
          </p:blipFill>
          <p:spPr>
            <a:xfrm>
              <a:off x="0" y="0"/>
              <a:ext cx="3200400" cy="3182112"/>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20"/>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964" name="Google Shape;964;p20"/>
          <p:cNvGrpSpPr/>
          <p:nvPr/>
        </p:nvGrpSpPr>
        <p:grpSpPr>
          <a:xfrm>
            <a:off x="4021301" y="782096"/>
            <a:ext cx="3200403" cy="5161506"/>
            <a:chOff x="0" y="0"/>
            <a:chExt cx="3200401" cy="5161504"/>
          </a:xfrm>
        </p:grpSpPr>
        <p:sp>
          <p:nvSpPr>
            <p:cNvPr id="965" name="Google Shape;965;p20"/>
            <p:cNvSpPr/>
            <p:nvPr/>
          </p:nvSpPr>
          <p:spPr>
            <a:xfrm>
              <a:off x="0" y="0"/>
              <a:ext cx="3200400" cy="5161504"/>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66" name="Google Shape;966;p20" descr="image23.jpeg"/>
            <p:cNvPicPr preferRelativeResize="0"/>
            <p:nvPr/>
          </p:nvPicPr>
          <p:blipFill rotWithShape="1">
            <a:blip r:embed="rId3">
              <a:alphaModFix/>
            </a:blip>
            <a:srcRect l="29316" r="29315"/>
            <a:stretch/>
          </p:blipFill>
          <p:spPr>
            <a:xfrm>
              <a:off x="0" y="0"/>
              <a:ext cx="3200401" cy="5161504"/>
            </a:xfrm>
            <a:prstGeom prst="rect">
              <a:avLst/>
            </a:prstGeom>
            <a:noFill/>
            <a:ln>
              <a:noFill/>
            </a:ln>
          </p:spPr>
        </p:pic>
      </p:grpSp>
      <p:sp>
        <p:nvSpPr>
          <p:cNvPr id="967" name="Google Shape;967;p20"/>
          <p:cNvSpPr txBox="1">
            <a:spLocks noGrp="1"/>
          </p:cNvSpPr>
          <p:nvPr>
            <p:ph type="sldNum" idx="12"/>
          </p:nvPr>
        </p:nvSpPr>
        <p:spPr>
          <a:xfrm>
            <a:off x="3805571" y="9705806"/>
            <a:ext cx="260326"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17</a:t>
            </a:fld>
            <a:endParaRPr/>
          </a:p>
        </p:txBody>
      </p:sp>
      <p:sp>
        <p:nvSpPr>
          <p:cNvPr id="968" name="Google Shape;968;p20"/>
          <p:cNvSpPr txBox="1">
            <a:spLocks noGrp="1"/>
          </p:cNvSpPr>
          <p:nvPr>
            <p:ph type="body" idx="1"/>
          </p:nvPr>
        </p:nvSpPr>
        <p:spPr>
          <a:xfrm>
            <a:off x="550697" y="782097"/>
            <a:ext cx="3302845" cy="8572215"/>
          </a:xfrm>
          <a:prstGeom prst="rect">
            <a:avLst/>
          </a:prstGeom>
          <a:solidFill>
            <a:schemeClr val="accent4"/>
          </a:solidFill>
          <a:ln>
            <a:noFill/>
          </a:ln>
        </p:spPr>
        <p:txBody>
          <a:bodyPr spcFirstLastPara="1" wrap="square" lIns="45675" tIns="45675" rIns="45675" bIns="45675" anchor="ctr" anchorCtr="0">
            <a:normAutofit/>
          </a:bodyPr>
          <a:lstStyle/>
          <a:p>
            <a:pPr marL="0" marR="0" lvl="0" indent="0" algn="r" rtl="0">
              <a:lnSpc>
                <a:spcPct val="90000"/>
              </a:lnSpc>
              <a:spcBef>
                <a:spcPts val="0"/>
              </a:spcBef>
              <a:spcAft>
                <a:spcPts val="0"/>
              </a:spcAft>
              <a:buClr>
                <a:srgbClr val="FFFFFF"/>
              </a:buClr>
              <a:buSzPts val="2400"/>
              <a:buFont typeface="Inter"/>
              <a:buNone/>
            </a:pPr>
            <a:r>
              <a:rPr lang="en-US">
                <a:solidFill>
                  <a:srgbClr val="FFFFFF"/>
                </a:solidFill>
              </a:rPr>
              <a:t>Quisque volutpat porta nisi, ac porta orci dignissim sit amet. Donec ligula elit, efficitur at sem sit amet.</a:t>
            </a:r>
            <a:endParaRPr/>
          </a:p>
        </p:txBody>
      </p:sp>
      <p:grpSp>
        <p:nvGrpSpPr>
          <p:cNvPr id="969" name="Google Shape;969;p20"/>
          <p:cNvGrpSpPr/>
          <p:nvPr/>
        </p:nvGrpSpPr>
        <p:grpSpPr>
          <a:xfrm>
            <a:off x="4021301" y="6096000"/>
            <a:ext cx="3200401" cy="3258313"/>
            <a:chOff x="0" y="0"/>
            <a:chExt cx="3200400" cy="3258312"/>
          </a:xfrm>
        </p:grpSpPr>
        <p:sp>
          <p:nvSpPr>
            <p:cNvPr id="970" name="Google Shape;970;p20"/>
            <p:cNvSpPr/>
            <p:nvPr/>
          </p:nvSpPr>
          <p:spPr>
            <a:xfrm>
              <a:off x="0" y="0"/>
              <a:ext cx="3200400" cy="3258312"/>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71" name="Google Shape;971;p20" descr="image4.jpeg"/>
            <p:cNvPicPr preferRelativeResize="0"/>
            <p:nvPr/>
          </p:nvPicPr>
          <p:blipFill rotWithShape="1">
            <a:blip r:embed="rId4">
              <a:alphaModFix/>
            </a:blip>
            <a:srcRect l="17275" r="17275"/>
            <a:stretch/>
          </p:blipFill>
          <p:spPr>
            <a:xfrm>
              <a:off x="0" y="0"/>
              <a:ext cx="3200400" cy="3258312"/>
            </a:xfrm>
            <a:prstGeom prst="rect">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76" name="Google Shape;976;p21"/>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977" name="Google Shape;977;p21"/>
          <p:cNvSpPr/>
          <p:nvPr/>
        </p:nvSpPr>
        <p:spPr>
          <a:xfrm>
            <a:off x="5791200" y="0"/>
            <a:ext cx="1981200" cy="10058400"/>
          </a:xfrm>
          <a:prstGeom prst="rect">
            <a:avLst/>
          </a:prstGeom>
          <a:solidFill>
            <a:srgbClr val="FEF4F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978" name="Google Shape;978;p21"/>
          <p:cNvGrpSpPr/>
          <p:nvPr/>
        </p:nvGrpSpPr>
        <p:grpSpPr>
          <a:xfrm>
            <a:off x="4049486" y="782097"/>
            <a:ext cx="3172218" cy="2743201"/>
            <a:chOff x="0" y="0"/>
            <a:chExt cx="3172217" cy="2743200"/>
          </a:xfrm>
        </p:grpSpPr>
        <p:sp>
          <p:nvSpPr>
            <p:cNvPr id="979" name="Google Shape;979;p21"/>
            <p:cNvSpPr/>
            <p:nvPr/>
          </p:nvSpPr>
          <p:spPr>
            <a:xfrm>
              <a:off x="0" y="0"/>
              <a:ext cx="3172217" cy="2743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80" name="Google Shape;980;p21" descr="image20.jpeg"/>
            <p:cNvPicPr preferRelativeResize="0"/>
            <p:nvPr/>
          </p:nvPicPr>
          <p:blipFill rotWithShape="1">
            <a:blip r:embed="rId3">
              <a:alphaModFix/>
            </a:blip>
            <a:srcRect l="11438" r="11436"/>
            <a:stretch/>
          </p:blipFill>
          <p:spPr>
            <a:xfrm>
              <a:off x="0" y="0"/>
              <a:ext cx="3172217" cy="2743200"/>
            </a:xfrm>
            <a:prstGeom prst="rect">
              <a:avLst/>
            </a:prstGeom>
            <a:noFill/>
            <a:ln>
              <a:noFill/>
            </a:ln>
          </p:spPr>
        </p:pic>
      </p:grpSp>
      <p:sp>
        <p:nvSpPr>
          <p:cNvPr id="981" name="Google Shape;981;p21"/>
          <p:cNvSpPr txBox="1">
            <a:spLocks noGrp="1"/>
          </p:cNvSpPr>
          <p:nvPr>
            <p:ph type="sldNum" idx="12"/>
          </p:nvPr>
        </p:nvSpPr>
        <p:spPr>
          <a:xfrm>
            <a:off x="3806720" y="9705806"/>
            <a:ext cx="239940"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18</a:t>
            </a:fld>
            <a:endParaRPr/>
          </a:p>
        </p:txBody>
      </p:sp>
      <p:sp>
        <p:nvSpPr>
          <p:cNvPr id="982" name="Google Shape;982;p21"/>
          <p:cNvSpPr txBox="1">
            <a:spLocks noGrp="1"/>
          </p:cNvSpPr>
          <p:nvPr>
            <p:ph type="body" idx="1"/>
          </p:nvPr>
        </p:nvSpPr>
        <p:spPr>
          <a:xfrm>
            <a:off x="550697" y="782097"/>
            <a:ext cx="3302845" cy="8586218"/>
          </a:xfrm>
          <a:prstGeom prst="rect">
            <a:avLst/>
          </a:prstGeom>
          <a:solidFill>
            <a:schemeClr val="accent4"/>
          </a:solidFill>
          <a:ln>
            <a:noFill/>
          </a:ln>
        </p:spPr>
        <p:txBody>
          <a:bodyPr spcFirstLastPara="1" wrap="square" lIns="45675" tIns="45675" rIns="45675" bIns="45675" anchor="ctr" anchorCtr="0">
            <a:normAutofit/>
          </a:bodyPr>
          <a:lstStyle/>
          <a:p>
            <a:pPr marL="0" marR="0" lvl="0" indent="0" algn="r" rtl="0">
              <a:lnSpc>
                <a:spcPct val="90000"/>
              </a:lnSpc>
              <a:spcBef>
                <a:spcPts val="0"/>
              </a:spcBef>
              <a:spcAft>
                <a:spcPts val="0"/>
              </a:spcAft>
              <a:buClr>
                <a:srgbClr val="FFFFFF"/>
              </a:buClr>
              <a:buSzPts val="2400"/>
              <a:buFont typeface="Inter"/>
              <a:buNone/>
            </a:pPr>
            <a:r>
              <a:rPr lang="en-US" sz="2400">
                <a:solidFill>
                  <a:srgbClr val="FFFFFF"/>
                </a:solidFill>
              </a:rPr>
              <a:t>Quisque volutpat porta nisi, ac porta orci dignissim sit amet. Donec ligula elit, efficitur at sem sit amet.</a:t>
            </a:r>
            <a:endParaRPr/>
          </a:p>
        </p:txBody>
      </p:sp>
      <p:grpSp>
        <p:nvGrpSpPr>
          <p:cNvPr id="983" name="Google Shape;983;p21"/>
          <p:cNvGrpSpPr/>
          <p:nvPr/>
        </p:nvGrpSpPr>
        <p:grpSpPr>
          <a:xfrm>
            <a:off x="4049485" y="6636870"/>
            <a:ext cx="3172219" cy="2743201"/>
            <a:chOff x="-1" y="0"/>
            <a:chExt cx="3172218" cy="2743200"/>
          </a:xfrm>
        </p:grpSpPr>
        <p:sp>
          <p:nvSpPr>
            <p:cNvPr id="984" name="Google Shape;984;p21"/>
            <p:cNvSpPr/>
            <p:nvPr/>
          </p:nvSpPr>
          <p:spPr>
            <a:xfrm>
              <a:off x="0" y="0"/>
              <a:ext cx="3172217" cy="2743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85" name="Google Shape;985;p21" descr="image4.jpeg"/>
            <p:cNvPicPr preferRelativeResize="0"/>
            <p:nvPr/>
          </p:nvPicPr>
          <p:blipFill rotWithShape="1">
            <a:blip r:embed="rId4">
              <a:alphaModFix/>
            </a:blip>
            <a:srcRect l="11485" r="11484"/>
            <a:stretch/>
          </p:blipFill>
          <p:spPr>
            <a:xfrm>
              <a:off x="-1" y="0"/>
              <a:ext cx="3172218" cy="2743200"/>
            </a:xfrm>
            <a:prstGeom prst="rect">
              <a:avLst/>
            </a:prstGeom>
            <a:noFill/>
            <a:ln>
              <a:noFill/>
            </a:ln>
          </p:spPr>
        </p:pic>
      </p:grpSp>
      <p:grpSp>
        <p:nvGrpSpPr>
          <p:cNvPr id="986" name="Google Shape;986;p21"/>
          <p:cNvGrpSpPr/>
          <p:nvPr/>
        </p:nvGrpSpPr>
        <p:grpSpPr>
          <a:xfrm>
            <a:off x="4049485" y="3709484"/>
            <a:ext cx="3172219" cy="2743201"/>
            <a:chOff x="-1" y="0"/>
            <a:chExt cx="3172218" cy="2743200"/>
          </a:xfrm>
        </p:grpSpPr>
        <p:sp>
          <p:nvSpPr>
            <p:cNvPr id="987" name="Google Shape;987;p21"/>
            <p:cNvSpPr/>
            <p:nvPr/>
          </p:nvSpPr>
          <p:spPr>
            <a:xfrm>
              <a:off x="0" y="0"/>
              <a:ext cx="3172217" cy="2743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88" name="Google Shape;988;p21" descr="image17.jpeg"/>
            <p:cNvPicPr preferRelativeResize="0"/>
            <p:nvPr/>
          </p:nvPicPr>
          <p:blipFill rotWithShape="1">
            <a:blip r:embed="rId5">
              <a:alphaModFix/>
            </a:blip>
            <a:srcRect l="11447" r="11448"/>
            <a:stretch/>
          </p:blipFill>
          <p:spPr>
            <a:xfrm>
              <a:off x="-1" y="0"/>
              <a:ext cx="3172218" cy="27432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92"/>
        <p:cNvGrpSpPr/>
        <p:nvPr/>
      </p:nvGrpSpPr>
      <p:grpSpPr>
        <a:xfrm>
          <a:off x="0" y="0"/>
          <a:ext cx="0" cy="0"/>
          <a:chOff x="0" y="0"/>
          <a:chExt cx="0" cy="0"/>
        </a:xfrm>
      </p:grpSpPr>
      <p:sp>
        <p:nvSpPr>
          <p:cNvPr id="993" name="Google Shape;993;p22"/>
          <p:cNvSpPr txBox="1"/>
          <p:nvPr/>
        </p:nvSpPr>
        <p:spPr>
          <a:xfrm>
            <a:off x="213360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1" i="0" u="none" strike="noStrike" cap="none">
                <a:solidFill>
                  <a:srgbClr val="888888"/>
                </a:solidFill>
              </a:rPr>
              <a:t>Document Title</a:t>
            </a:r>
            <a:endParaRPr b="1"/>
          </a:p>
        </p:txBody>
      </p:sp>
      <p:grpSp>
        <p:nvGrpSpPr>
          <p:cNvPr id="994" name="Google Shape;994;p22"/>
          <p:cNvGrpSpPr/>
          <p:nvPr/>
        </p:nvGrpSpPr>
        <p:grpSpPr>
          <a:xfrm>
            <a:off x="838198" y="1979962"/>
            <a:ext cx="2971804" cy="2972736"/>
            <a:chOff x="-1" y="0"/>
            <a:chExt cx="2971802" cy="2972735"/>
          </a:xfrm>
        </p:grpSpPr>
        <p:sp>
          <p:nvSpPr>
            <p:cNvPr id="995" name="Google Shape;995;p22"/>
            <p:cNvSpPr/>
            <p:nvPr/>
          </p:nvSpPr>
          <p:spPr>
            <a:xfrm>
              <a:off x="0" y="0"/>
              <a:ext cx="2971800" cy="2972735"/>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96" name="Google Shape;996;p22" descr="image35.jpeg"/>
            <p:cNvPicPr preferRelativeResize="0"/>
            <p:nvPr/>
          </p:nvPicPr>
          <p:blipFill rotWithShape="1">
            <a:blip r:embed="rId3">
              <a:alphaModFix/>
            </a:blip>
            <a:srcRect l="16658" r="16658"/>
            <a:stretch/>
          </p:blipFill>
          <p:spPr>
            <a:xfrm>
              <a:off x="-1" y="0"/>
              <a:ext cx="2971802" cy="2972735"/>
            </a:xfrm>
            <a:prstGeom prst="rect">
              <a:avLst/>
            </a:prstGeom>
            <a:noFill/>
            <a:ln>
              <a:noFill/>
            </a:ln>
          </p:spPr>
        </p:pic>
      </p:grpSp>
      <p:grpSp>
        <p:nvGrpSpPr>
          <p:cNvPr id="997" name="Google Shape;997;p22"/>
          <p:cNvGrpSpPr/>
          <p:nvPr/>
        </p:nvGrpSpPr>
        <p:grpSpPr>
          <a:xfrm>
            <a:off x="3962401" y="1979962"/>
            <a:ext cx="2971801" cy="2972736"/>
            <a:chOff x="0" y="0"/>
            <a:chExt cx="2971800" cy="2972735"/>
          </a:xfrm>
        </p:grpSpPr>
        <p:sp>
          <p:nvSpPr>
            <p:cNvPr id="998" name="Google Shape;998;p22"/>
            <p:cNvSpPr/>
            <p:nvPr/>
          </p:nvSpPr>
          <p:spPr>
            <a:xfrm>
              <a:off x="0" y="0"/>
              <a:ext cx="2971800" cy="2972735"/>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99" name="Google Shape;999;p22" descr="image4.jpeg"/>
            <p:cNvPicPr preferRelativeResize="0"/>
            <p:nvPr/>
          </p:nvPicPr>
          <p:blipFill rotWithShape="1">
            <a:blip r:embed="rId4">
              <a:alphaModFix/>
            </a:blip>
            <a:srcRect l="16708" r="16708"/>
            <a:stretch/>
          </p:blipFill>
          <p:spPr>
            <a:xfrm>
              <a:off x="0" y="0"/>
              <a:ext cx="2971800" cy="2972735"/>
            </a:xfrm>
            <a:prstGeom prst="rect">
              <a:avLst/>
            </a:prstGeom>
            <a:noFill/>
            <a:ln>
              <a:noFill/>
            </a:ln>
          </p:spPr>
        </p:pic>
      </p:grpSp>
      <p:grpSp>
        <p:nvGrpSpPr>
          <p:cNvPr id="1000" name="Google Shape;1000;p22"/>
          <p:cNvGrpSpPr/>
          <p:nvPr/>
        </p:nvGrpSpPr>
        <p:grpSpPr>
          <a:xfrm>
            <a:off x="838198" y="5105400"/>
            <a:ext cx="2971802" cy="2972736"/>
            <a:chOff x="-1" y="0"/>
            <a:chExt cx="2971801" cy="2972735"/>
          </a:xfrm>
        </p:grpSpPr>
        <p:sp>
          <p:nvSpPr>
            <p:cNvPr id="1001" name="Google Shape;1001;p22"/>
            <p:cNvSpPr/>
            <p:nvPr/>
          </p:nvSpPr>
          <p:spPr>
            <a:xfrm>
              <a:off x="0" y="0"/>
              <a:ext cx="2971800" cy="2972735"/>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02" name="Google Shape;1002;p22" descr="image34.jpeg"/>
            <p:cNvPicPr preferRelativeResize="0"/>
            <p:nvPr/>
          </p:nvPicPr>
          <p:blipFill rotWithShape="1">
            <a:blip r:embed="rId5">
              <a:alphaModFix/>
            </a:blip>
            <a:srcRect l="16680" r="16680"/>
            <a:stretch/>
          </p:blipFill>
          <p:spPr>
            <a:xfrm>
              <a:off x="-1" y="0"/>
              <a:ext cx="2971801" cy="2972735"/>
            </a:xfrm>
            <a:prstGeom prst="rect">
              <a:avLst/>
            </a:prstGeom>
            <a:noFill/>
            <a:ln>
              <a:noFill/>
            </a:ln>
          </p:spPr>
        </p:pic>
      </p:grpSp>
      <p:grpSp>
        <p:nvGrpSpPr>
          <p:cNvPr id="1003" name="Google Shape;1003;p22"/>
          <p:cNvGrpSpPr/>
          <p:nvPr/>
        </p:nvGrpSpPr>
        <p:grpSpPr>
          <a:xfrm>
            <a:off x="3962401" y="5105400"/>
            <a:ext cx="2971801" cy="2972736"/>
            <a:chOff x="0" y="0"/>
            <a:chExt cx="2971800" cy="2972735"/>
          </a:xfrm>
        </p:grpSpPr>
        <p:sp>
          <p:nvSpPr>
            <p:cNvPr id="1004" name="Google Shape;1004;p22"/>
            <p:cNvSpPr/>
            <p:nvPr/>
          </p:nvSpPr>
          <p:spPr>
            <a:xfrm>
              <a:off x="0" y="0"/>
              <a:ext cx="2971800" cy="2972735"/>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05" name="Google Shape;1005;p22" descr="image21.jpeg"/>
            <p:cNvPicPr preferRelativeResize="0"/>
            <p:nvPr/>
          </p:nvPicPr>
          <p:blipFill rotWithShape="1">
            <a:blip r:embed="rId6">
              <a:alphaModFix/>
            </a:blip>
            <a:srcRect l="16714" r="16713"/>
            <a:stretch/>
          </p:blipFill>
          <p:spPr>
            <a:xfrm>
              <a:off x="0" y="0"/>
              <a:ext cx="2971800" cy="2972735"/>
            </a:xfrm>
            <a:prstGeom prst="rect">
              <a:avLst/>
            </a:prstGeom>
            <a:noFill/>
            <a:ln>
              <a:noFill/>
            </a:ln>
          </p:spPr>
        </p:pic>
      </p:grpSp>
      <p:sp>
        <p:nvSpPr>
          <p:cNvPr id="1006" name="Google Shape;1006;p22"/>
          <p:cNvSpPr txBox="1">
            <a:spLocks noGrp="1"/>
          </p:cNvSpPr>
          <p:nvPr>
            <p:ph type="sldNum" idx="12"/>
          </p:nvPr>
        </p:nvSpPr>
        <p:spPr>
          <a:xfrm>
            <a:off x="3848173" y="9705806"/>
            <a:ext cx="257800"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19</a:t>
            </a:fld>
            <a:endParaRPr/>
          </a:p>
        </p:txBody>
      </p:sp>
      <p:sp>
        <p:nvSpPr>
          <p:cNvPr id="1007" name="Google Shape;1007;p22"/>
          <p:cNvSpPr txBox="1">
            <a:spLocks noGrp="1"/>
          </p:cNvSpPr>
          <p:nvPr>
            <p:ph type="body" idx="1"/>
          </p:nvPr>
        </p:nvSpPr>
        <p:spPr>
          <a:xfrm>
            <a:off x="1981200" y="4191000"/>
            <a:ext cx="3810000" cy="1676400"/>
          </a:xfrm>
          <a:prstGeom prst="rect">
            <a:avLst/>
          </a:prstGeom>
          <a:solidFill>
            <a:srgbClr val="4C69A1">
              <a:alpha val="85490"/>
            </a:srgbClr>
          </a:solidFill>
          <a:ln>
            <a:noFill/>
          </a:ln>
        </p:spPr>
        <p:txBody>
          <a:bodyPr spcFirstLastPara="1" wrap="square" lIns="45675" tIns="45675" rIns="45675" bIns="45675" anchor="ctr" anchorCtr="0">
            <a:normAutofit/>
          </a:bodyPr>
          <a:lstStyle/>
          <a:p>
            <a:pPr marL="0" marR="0" lvl="0" indent="0" algn="l" rtl="0">
              <a:lnSpc>
                <a:spcPct val="90000"/>
              </a:lnSpc>
              <a:spcBef>
                <a:spcPts val="0"/>
              </a:spcBef>
              <a:spcAft>
                <a:spcPts val="0"/>
              </a:spcAft>
              <a:buClr>
                <a:srgbClr val="FFFFFF"/>
              </a:buClr>
              <a:buSzPts val="2000"/>
              <a:buFont typeface="Inter"/>
              <a:buNone/>
            </a:pPr>
            <a:r>
              <a:rPr lang="en-US" sz="2000">
                <a:solidFill>
                  <a:srgbClr val="FFFFFF"/>
                </a:solidFill>
                <a:latin typeface="Verdana"/>
                <a:ea typeface="Verdana"/>
                <a:cs typeface="Verdana"/>
                <a:sym typeface="Verdana"/>
              </a:rPr>
              <a:t>Quisque volutpat porta nisi, ac porta orci dignissim sit amet. Donec ligula.</a:t>
            </a:r>
            <a:endParaRPr>
              <a:latin typeface="Verdana"/>
              <a:ea typeface="Verdana"/>
              <a:cs typeface="Verdana"/>
              <a:sym typeface="Verdan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3"/>
          <p:cNvSpPr txBox="1"/>
          <p:nvPr/>
        </p:nvSpPr>
        <p:spPr>
          <a:xfrm>
            <a:off x="408638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i="0" u="none" strike="noStrike" cap="none">
                <a:solidFill>
                  <a:srgbClr val="888888"/>
                </a:solidFill>
              </a:rPr>
              <a:t>Document Title</a:t>
            </a:r>
            <a:endParaRPr/>
          </a:p>
        </p:txBody>
      </p:sp>
      <p:grpSp>
        <p:nvGrpSpPr>
          <p:cNvPr id="673" name="Google Shape;673;p3"/>
          <p:cNvGrpSpPr/>
          <p:nvPr/>
        </p:nvGrpSpPr>
        <p:grpSpPr>
          <a:xfrm>
            <a:off x="0" y="0"/>
            <a:ext cx="3886200" cy="10058400"/>
            <a:chOff x="0" y="0"/>
            <a:chExt cx="3886200" cy="10058400"/>
          </a:xfrm>
        </p:grpSpPr>
        <p:sp>
          <p:nvSpPr>
            <p:cNvPr id="674" name="Google Shape;674;p3"/>
            <p:cNvSpPr/>
            <p:nvPr/>
          </p:nvSpPr>
          <p:spPr>
            <a:xfrm>
              <a:off x="0" y="0"/>
              <a:ext cx="3886200" cy="100584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75" name="Google Shape;675;p3" descr="image12.jpeg"/>
            <p:cNvPicPr preferRelativeResize="0"/>
            <p:nvPr/>
          </p:nvPicPr>
          <p:blipFill rotWithShape="1">
            <a:blip r:embed="rId3">
              <a:alphaModFix/>
            </a:blip>
            <a:srcRect l="30682" r="30682"/>
            <a:stretch/>
          </p:blipFill>
          <p:spPr>
            <a:xfrm>
              <a:off x="0" y="0"/>
              <a:ext cx="3886200" cy="10058400"/>
            </a:xfrm>
            <a:prstGeom prst="rect">
              <a:avLst/>
            </a:prstGeom>
            <a:noFill/>
            <a:ln>
              <a:noFill/>
            </a:ln>
          </p:spPr>
        </p:pic>
      </p:grpSp>
      <p:sp>
        <p:nvSpPr>
          <p:cNvPr id="676" name="Google Shape;676;p3"/>
          <p:cNvSpPr txBox="1">
            <a:spLocks noGrp="1"/>
          </p:cNvSpPr>
          <p:nvPr>
            <p:ph type="sldNum" idx="12"/>
          </p:nvPr>
        </p:nvSpPr>
        <p:spPr>
          <a:xfrm>
            <a:off x="7437141" y="9705806"/>
            <a:ext cx="184919" cy="243801"/>
          </a:xfrm>
          <a:prstGeom prst="rect">
            <a:avLst/>
          </a:prstGeom>
          <a:noFill/>
          <a:ln>
            <a:noFill/>
          </a:ln>
        </p:spPr>
        <p:txBody>
          <a:bodyPr spcFirstLastPara="1" wrap="square" lIns="45675" tIns="45675" rIns="45675" bIns="45675" anchor="b" anchorCtr="0">
            <a:spAutoFit/>
          </a:bodyPr>
          <a:lstStyle/>
          <a:p>
            <a:pPr marL="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2</a:t>
            </a:fld>
            <a:endParaRPr/>
          </a:p>
        </p:txBody>
      </p:sp>
      <p:sp>
        <p:nvSpPr>
          <p:cNvPr id="677" name="Google Shape;677;p3"/>
          <p:cNvSpPr txBox="1">
            <a:spLocks noGrp="1"/>
          </p:cNvSpPr>
          <p:nvPr>
            <p:ph type="body" idx="1"/>
          </p:nvPr>
        </p:nvSpPr>
        <p:spPr>
          <a:xfrm>
            <a:off x="4476750" y="3767318"/>
            <a:ext cx="2757600" cy="2523900"/>
          </a:xfrm>
          <a:prstGeom prst="rect">
            <a:avLst/>
          </a:prstGeom>
          <a:solidFill>
            <a:srgbClr val="FFFFFF"/>
          </a:solidFill>
          <a:ln>
            <a:noFill/>
          </a:ln>
        </p:spPr>
        <p:txBody>
          <a:bodyPr spcFirstLastPara="1" wrap="square" lIns="45675" tIns="45675" rIns="45675" bIns="45675" anchor="ctr" anchorCtr="0">
            <a:normAutofit/>
          </a:bodyPr>
          <a:lstStyle/>
          <a:p>
            <a:pPr marL="0" lvl="0" indent="0" algn="l" rtl="0">
              <a:lnSpc>
                <a:spcPct val="100000"/>
              </a:lnSpc>
              <a:spcBef>
                <a:spcPts val="0"/>
              </a:spcBef>
              <a:spcAft>
                <a:spcPts val="0"/>
              </a:spcAft>
              <a:buClr>
                <a:schemeClr val="accent3"/>
              </a:buClr>
              <a:buSzPts val="1800"/>
              <a:buFont typeface="Poppins SemiBold"/>
              <a:buNone/>
            </a:pPr>
            <a:r>
              <a:rPr lang="en-US" sz="1800">
                <a:solidFill>
                  <a:schemeClr val="accent3"/>
                </a:solidFill>
                <a:latin typeface="Verdana"/>
                <a:ea typeface="Verdana"/>
                <a:cs typeface="Verdana"/>
                <a:sym typeface="Verdana"/>
              </a:rPr>
              <a:t>1.</a:t>
            </a:r>
            <a:r>
              <a:rPr lang="en-US" sz="1260">
                <a:latin typeface="Verdana"/>
                <a:ea typeface="Verdana"/>
                <a:cs typeface="Verdana"/>
                <a:sym typeface="Verdana"/>
              </a:rPr>
              <a:t> Lorem ipsum </a:t>
            </a:r>
            <a:endParaRPr sz="1260">
              <a:latin typeface="Verdana"/>
              <a:ea typeface="Verdana"/>
              <a:cs typeface="Verdana"/>
              <a:sym typeface="Verdana"/>
            </a:endParaRPr>
          </a:p>
          <a:p>
            <a:pPr marL="0" lvl="0" indent="205739" algn="l" rtl="0">
              <a:lnSpc>
                <a:spcPct val="100000"/>
              </a:lnSpc>
              <a:spcBef>
                <a:spcPts val="0"/>
              </a:spcBef>
              <a:spcAft>
                <a:spcPts val="0"/>
              </a:spcAft>
              <a:buClr>
                <a:srgbClr val="000000"/>
              </a:buClr>
              <a:buSzPts val="1079"/>
              <a:buFont typeface="Inter"/>
              <a:buNone/>
            </a:pPr>
            <a:r>
              <a:rPr lang="en-US" sz="1079">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1000"/>
              </a:spcBef>
              <a:spcAft>
                <a:spcPts val="0"/>
              </a:spcAft>
              <a:buClr>
                <a:schemeClr val="accent3"/>
              </a:buClr>
              <a:buSzPts val="1800"/>
              <a:buFont typeface="Poppins SemiBold"/>
              <a:buNone/>
            </a:pPr>
            <a:r>
              <a:rPr lang="en-US" sz="1800">
                <a:solidFill>
                  <a:schemeClr val="accent3"/>
                </a:solidFill>
                <a:latin typeface="Verdana"/>
                <a:ea typeface="Verdana"/>
                <a:cs typeface="Verdana"/>
                <a:sym typeface="Verdana"/>
              </a:rPr>
              <a:t>2.</a:t>
            </a:r>
            <a:r>
              <a:rPr lang="en-US" sz="1260">
                <a:latin typeface="Verdana"/>
                <a:ea typeface="Verdana"/>
                <a:cs typeface="Verdana"/>
                <a:sym typeface="Verdana"/>
              </a:rPr>
              <a:t> Lorem ipsum </a:t>
            </a:r>
            <a:endParaRPr sz="1260">
              <a:latin typeface="Verdana"/>
              <a:ea typeface="Verdana"/>
              <a:cs typeface="Verdana"/>
              <a:sym typeface="Verdana"/>
            </a:endParaRPr>
          </a:p>
          <a:p>
            <a:pPr marL="0" lvl="0" indent="205739" algn="l" rtl="0">
              <a:lnSpc>
                <a:spcPct val="100000"/>
              </a:lnSpc>
              <a:spcBef>
                <a:spcPts val="0"/>
              </a:spcBef>
              <a:spcAft>
                <a:spcPts val="0"/>
              </a:spcAft>
              <a:buClr>
                <a:srgbClr val="000000"/>
              </a:buClr>
              <a:buSzPts val="1079"/>
              <a:buFont typeface="Inter"/>
              <a:buNone/>
            </a:pPr>
            <a:r>
              <a:rPr lang="en-US" sz="1079">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1000"/>
              </a:spcBef>
              <a:spcAft>
                <a:spcPts val="0"/>
              </a:spcAft>
              <a:buClr>
                <a:schemeClr val="accent3"/>
              </a:buClr>
              <a:buSzPts val="1800"/>
              <a:buFont typeface="Poppins SemiBold"/>
              <a:buNone/>
            </a:pPr>
            <a:r>
              <a:rPr lang="en-US" sz="1800">
                <a:solidFill>
                  <a:schemeClr val="accent3"/>
                </a:solidFill>
                <a:latin typeface="Verdana"/>
                <a:ea typeface="Verdana"/>
                <a:cs typeface="Verdana"/>
                <a:sym typeface="Verdana"/>
              </a:rPr>
              <a:t>3.</a:t>
            </a:r>
            <a:r>
              <a:rPr lang="en-US" sz="1260">
                <a:latin typeface="Verdana"/>
                <a:ea typeface="Verdana"/>
                <a:cs typeface="Verdana"/>
                <a:sym typeface="Verdana"/>
              </a:rPr>
              <a:t> Lorem ipsum </a:t>
            </a:r>
            <a:endParaRPr sz="1260">
              <a:latin typeface="Verdana"/>
              <a:ea typeface="Verdana"/>
              <a:cs typeface="Verdana"/>
              <a:sym typeface="Verdana"/>
            </a:endParaRPr>
          </a:p>
          <a:p>
            <a:pPr marL="0" lvl="0" indent="205739" algn="l" rtl="0">
              <a:lnSpc>
                <a:spcPct val="100000"/>
              </a:lnSpc>
              <a:spcBef>
                <a:spcPts val="0"/>
              </a:spcBef>
              <a:spcAft>
                <a:spcPts val="0"/>
              </a:spcAft>
              <a:buClr>
                <a:srgbClr val="000000"/>
              </a:buClr>
              <a:buSzPts val="1079"/>
              <a:buFont typeface="Inter"/>
              <a:buNone/>
            </a:pPr>
            <a:r>
              <a:rPr lang="en-US" sz="1079">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1000"/>
              </a:spcBef>
              <a:spcAft>
                <a:spcPts val="0"/>
              </a:spcAft>
              <a:buClr>
                <a:schemeClr val="accent3"/>
              </a:buClr>
              <a:buSzPts val="1800"/>
              <a:buFont typeface="Poppins SemiBold"/>
              <a:buNone/>
            </a:pPr>
            <a:r>
              <a:rPr lang="en-US" sz="1800">
                <a:solidFill>
                  <a:schemeClr val="accent3"/>
                </a:solidFill>
                <a:latin typeface="Verdana"/>
                <a:ea typeface="Verdana"/>
                <a:cs typeface="Verdana"/>
                <a:sym typeface="Verdana"/>
              </a:rPr>
              <a:t>4.</a:t>
            </a:r>
            <a:r>
              <a:rPr lang="en-US" sz="1260">
                <a:latin typeface="Verdana"/>
                <a:ea typeface="Verdana"/>
                <a:cs typeface="Verdana"/>
                <a:sym typeface="Verdana"/>
              </a:rPr>
              <a:t> Lorem ipsum</a:t>
            </a:r>
            <a:r>
              <a:rPr lang="en-US" sz="1079" b="1">
                <a:latin typeface="Verdana"/>
                <a:ea typeface="Verdana"/>
                <a:cs typeface="Verdana"/>
                <a:sym typeface="Verdana"/>
              </a:rPr>
              <a:t> </a:t>
            </a:r>
            <a:endParaRPr sz="1079" b="1">
              <a:latin typeface="Verdana"/>
              <a:ea typeface="Verdana"/>
              <a:cs typeface="Verdana"/>
              <a:sym typeface="Verdana"/>
            </a:endParaRPr>
          </a:p>
          <a:p>
            <a:pPr marL="0" lvl="0" indent="205739" algn="l" rtl="0">
              <a:lnSpc>
                <a:spcPct val="100000"/>
              </a:lnSpc>
              <a:spcBef>
                <a:spcPts val="0"/>
              </a:spcBef>
              <a:spcAft>
                <a:spcPts val="0"/>
              </a:spcAft>
              <a:buClr>
                <a:srgbClr val="000000"/>
              </a:buClr>
              <a:buSzPts val="1079"/>
              <a:buFont typeface="Inter"/>
              <a:buNone/>
            </a:pPr>
            <a:r>
              <a:rPr lang="en-US" sz="1079">
                <a:latin typeface="Verdana"/>
                <a:ea typeface="Verdana"/>
                <a:cs typeface="Verdana"/>
                <a:sym typeface="Verdana"/>
              </a:rPr>
              <a:t>Quisque volutpat porta nisi</a:t>
            </a:r>
            <a:endParaRPr>
              <a:latin typeface="Verdana"/>
              <a:ea typeface="Verdana"/>
              <a:cs typeface="Verdana"/>
              <a:sym typeface="Verdana"/>
            </a:endParaRPr>
          </a:p>
        </p:txBody>
      </p:sp>
      <p:sp>
        <p:nvSpPr>
          <p:cNvPr id="678" name="Google Shape;678;p3"/>
          <p:cNvSpPr txBox="1"/>
          <p:nvPr/>
        </p:nvSpPr>
        <p:spPr>
          <a:xfrm>
            <a:off x="4460175" y="1339325"/>
            <a:ext cx="27576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900">
                <a:latin typeface="Verdana"/>
                <a:ea typeface="Verdana"/>
                <a:cs typeface="Verdana"/>
                <a:sym typeface="Verdana"/>
              </a:rPr>
              <a:t>Table of </a:t>
            </a:r>
            <a:r>
              <a:rPr lang="en-US" sz="1900" b="1">
                <a:latin typeface="Verdana"/>
                <a:ea typeface="Verdana"/>
                <a:cs typeface="Verdana"/>
                <a:sym typeface="Verdana"/>
              </a:rPr>
              <a:t>Contents</a:t>
            </a:r>
            <a:endParaRPr sz="1900" b="1">
              <a:latin typeface="Verdana"/>
              <a:ea typeface="Verdana"/>
              <a:cs typeface="Verdana"/>
              <a:sym typeface="Verdan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2" name="Google Shape;1012;p23"/>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FFFFFF"/>
              </a:buClr>
              <a:buSzPts val="1000"/>
              <a:buFont typeface="Poppins SemiBold"/>
              <a:buNone/>
            </a:pPr>
            <a:r>
              <a:rPr lang="en-US" sz="1000" b="0" i="0" u="none" strike="noStrike" cap="none">
                <a:solidFill>
                  <a:srgbClr val="FFFFFF"/>
                </a:solidFill>
                <a:latin typeface="Poppins SemiBold"/>
                <a:ea typeface="Poppins SemiBold"/>
                <a:cs typeface="Poppins SemiBold"/>
                <a:sym typeface="Poppins SemiBold"/>
              </a:rPr>
              <a:t>Document Title</a:t>
            </a:r>
            <a:endParaRPr/>
          </a:p>
        </p:txBody>
      </p:sp>
      <p:grpSp>
        <p:nvGrpSpPr>
          <p:cNvPr id="1013" name="Google Shape;1013;p23"/>
          <p:cNvGrpSpPr/>
          <p:nvPr/>
        </p:nvGrpSpPr>
        <p:grpSpPr>
          <a:xfrm>
            <a:off x="0" y="0"/>
            <a:ext cx="7772400" cy="5029202"/>
            <a:chOff x="0" y="0"/>
            <a:chExt cx="7772400" cy="5029201"/>
          </a:xfrm>
        </p:grpSpPr>
        <p:sp>
          <p:nvSpPr>
            <p:cNvPr id="1014" name="Google Shape;1014;p23"/>
            <p:cNvSpPr/>
            <p:nvPr/>
          </p:nvSpPr>
          <p:spPr>
            <a:xfrm>
              <a:off x="0" y="0"/>
              <a:ext cx="7772400" cy="5029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15" name="Google Shape;1015;p23" descr="image23.jpeg"/>
            <p:cNvPicPr preferRelativeResize="0"/>
            <p:nvPr/>
          </p:nvPicPr>
          <p:blipFill rotWithShape="1">
            <a:blip r:embed="rId3">
              <a:alphaModFix/>
            </a:blip>
            <a:srcRect t="1502" b="1502"/>
            <a:stretch/>
          </p:blipFill>
          <p:spPr>
            <a:xfrm>
              <a:off x="0" y="0"/>
              <a:ext cx="7772400" cy="5029201"/>
            </a:xfrm>
            <a:prstGeom prst="rect">
              <a:avLst/>
            </a:prstGeom>
            <a:noFill/>
            <a:ln>
              <a:noFill/>
            </a:ln>
          </p:spPr>
        </p:pic>
      </p:grpSp>
      <p:grpSp>
        <p:nvGrpSpPr>
          <p:cNvPr id="1016" name="Google Shape;1016;p23"/>
          <p:cNvGrpSpPr/>
          <p:nvPr/>
        </p:nvGrpSpPr>
        <p:grpSpPr>
          <a:xfrm>
            <a:off x="0" y="5029198"/>
            <a:ext cx="7772400" cy="5029202"/>
            <a:chOff x="0" y="-1"/>
            <a:chExt cx="7772400" cy="5029201"/>
          </a:xfrm>
        </p:grpSpPr>
        <p:sp>
          <p:nvSpPr>
            <p:cNvPr id="1017" name="Google Shape;1017;p23"/>
            <p:cNvSpPr/>
            <p:nvPr/>
          </p:nvSpPr>
          <p:spPr>
            <a:xfrm>
              <a:off x="0" y="0"/>
              <a:ext cx="7772400" cy="5029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18" name="Google Shape;1018;p23" descr="image4.jpeg"/>
            <p:cNvPicPr preferRelativeResize="0"/>
            <p:nvPr/>
          </p:nvPicPr>
          <p:blipFill rotWithShape="1">
            <a:blip r:embed="rId4">
              <a:alphaModFix/>
            </a:blip>
            <a:srcRect t="1435" b="1435"/>
            <a:stretch/>
          </p:blipFill>
          <p:spPr>
            <a:xfrm>
              <a:off x="0" y="-1"/>
              <a:ext cx="7772400" cy="5029201"/>
            </a:xfrm>
            <a:prstGeom prst="rect">
              <a:avLst/>
            </a:prstGeom>
            <a:noFill/>
            <a:ln>
              <a:noFill/>
            </a:ln>
          </p:spPr>
        </p:pic>
      </p:grpSp>
      <p:sp>
        <p:nvSpPr>
          <p:cNvPr id="1019" name="Google Shape;1019;p23"/>
          <p:cNvSpPr txBox="1">
            <a:spLocks noGrp="1"/>
          </p:cNvSpPr>
          <p:nvPr>
            <p:ph type="sldNum" idx="12"/>
          </p:nvPr>
        </p:nvSpPr>
        <p:spPr>
          <a:xfrm>
            <a:off x="3759244" y="9705806"/>
            <a:ext cx="261769"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FFFFFF"/>
              </a:buClr>
              <a:buSzPts val="1000"/>
              <a:buFont typeface="Inter"/>
              <a:buNone/>
            </a:pPr>
            <a:fld id="{00000000-1234-1234-1234-123412341234}" type="slidenum">
              <a:rPr lang="en-US">
                <a:solidFill>
                  <a:srgbClr val="FFFFFF"/>
                </a:solidFill>
              </a:rPr>
              <a:t>20</a:t>
            </a:fld>
            <a:endParaRPr/>
          </a:p>
        </p:txBody>
      </p:sp>
      <p:sp>
        <p:nvSpPr>
          <p:cNvPr id="1020" name="Google Shape;1020;p23"/>
          <p:cNvSpPr txBox="1">
            <a:spLocks noGrp="1"/>
          </p:cNvSpPr>
          <p:nvPr>
            <p:ph type="body" idx="1"/>
          </p:nvPr>
        </p:nvSpPr>
        <p:spPr>
          <a:xfrm>
            <a:off x="1600200" y="4191000"/>
            <a:ext cx="4572000" cy="1676400"/>
          </a:xfrm>
          <a:prstGeom prst="rect">
            <a:avLst/>
          </a:prstGeom>
          <a:solidFill>
            <a:srgbClr val="FFFFFF">
              <a:alpha val="80000"/>
            </a:srgbClr>
          </a:solidFill>
          <a:ln>
            <a:noFill/>
          </a:ln>
        </p:spPr>
        <p:txBody>
          <a:bodyPr spcFirstLastPara="1" wrap="square" lIns="45675" tIns="45675" rIns="45675" bIns="45675" anchor="ctr" anchorCtr="0">
            <a:normAutofit/>
          </a:bodyPr>
          <a:lstStyle/>
          <a:p>
            <a:pPr marL="0" marR="0" lvl="0" indent="0" algn="l" rtl="0">
              <a:lnSpc>
                <a:spcPct val="90000"/>
              </a:lnSpc>
              <a:spcBef>
                <a:spcPts val="0"/>
              </a:spcBef>
              <a:spcAft>
                <a:spcPts val="0"/>
              </a:spcAft>
              <a:buClr>
                <a:srgbClr val="000000"/>
              </a:buClr>
              <a:buSzPts val="1800"/>
              <a:buFont typeface="Inter"/>
              <a:buNone/>
            </a:pPr>
            <a:r>
              <a:rPr lang="en-US" sz="1800">
                <a:solidFill>
                  <a:srgbClr val="000000"/>
                </a:solidFill>
                <a:latin typeface="Verdana"/>
                <a:ea typeface="Verdana"/>
                <a:cs typeface="Verdana"/>
                <a:sym typeface="Verdana"/>
              </a:rPr>
              <a:t>Quisque volutpat porta nisi, ac porta orci dignissim sit amet. Donec ligula elit, efficitur at sem sit amet.</a:t>
            </a:r>
            <a:endParaRPr>
              <a:latin typeface="Verdana"/>
              <a:ea typeface="Verdana"/>
              <a:cs typeface="Verdana"/>
              <a:sym typeface="Verdan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24"/>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026" name="Google Shape;1026;p24"/>
          <p:cNvGrpSpPr/>
          <p:nvPr/>
        </p:nvGrpSpPr>
        <p:grpSpPr>
          <a:xfrm>
            <a:off x="550698" y="782097"/>
            <a:ext cx="6671005" cy="2677384"/>
            <a:chOff x="0" y="0"/>
            <a:chExt cx="6671004" cy="2677382"/>
          </a:xfrm>
        </p:grpSpPr>
        <p:sp>
          <p:nvSpPr>
            <p:cNvPr id="1027" name="Google Shape;1027;p24"/>
            <p:cNvSpPr/>
            <p:nvPr/>
          </p:nvSpPr>
          <p:spPr>
            <a:xfrm>
              <a:off x="0" y="0"/>
              <a:ext cx="6671004" cy="2677382"/>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28" name="Google Shape;1028;p24" descr="image14.jpeg"/>
            <p:cNvPicPr preferRelativeResize="0"/>
            <p:nvPr/>
          </p:nvPicPr>
          <p:blipFill rotWithShape="1">
            <a:blip r:embed="rId3">
              <a:alphaModFix/>
            </a:blip>
            <a:srcRect l="351" t="13296" b="26556"/>
            <a:stretch/>
          </p:blipFill>
          <p:spPr>
            <a:xfrm>
              <a:off x="0" y="0"/>
              <a:ext cx="6647655" cy="2677382"/>
            </a:xfrm>
            <a:prstGeom prst="rect">
              <a:avLst/>
            </a:prstGeom>
            <a:noFill/>
            <a:ln>
              <a:noFill/>
            </a:ln>
          </p:spPr>
        </p:pic>
      </p:grpSp>
      <p:sp>
        <p:nvSpPr>
          <p:cNvPr id="1029" name="Google Shape;1029;p24"/>
          <p:cNvSpPr txBox="1">
            <a:spLocks noGrp="1"/>
          </p:cNvSpPr>
          <p:nvPr>
            <p:ph type="sldNum" idx="12"/>
          </p:nvPr>
        </p:nvSpPr>
        <p:spPr>
          <a:xfrm>
            <a:off x="3755947" y="9705806"/>
            <a:ext cx="260506" cy="243801"/>
          </a:xfrm>
          <a:prstGeom prst="rect">
            <a:avLst/>
          </a:prstGeom>
          <a:noFill/>
          <a:ln>
            <a:noFill/>
          </a:ln>
        </p:spPr>
        <p:txBody>
          <a:bodyPr spcFirstLastPara="1" wrap="square" lIns="45675" tIns="45675" rIns="45675" bIns="45675" anchor="b" anchorCtr="0">
            <a:spAutoFit/>
          </a:bodyPr>
          <a:lstStyle/>
          <a:p>
            <a:pPr marL="0" lvl="0" indent="0" algn="ct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21</a:t>
            </a:fld>
            <a:endParaRPr/>
          </a:p>
        </p:txBody>
      </p:sp>
      <p:grpSp>
        <p:nvGrpSpPr>
          <p:cNvPr id="1030" name="Google Shape;1030;p24"/>
          <p:cNvGrpSpPr/>
          <p:nvPr/>
        </p:nvGrpSpPr>
        <p:grpSpPr>
          <a:xfrm>
            <a:off x="550696" y="3662938"/>
            <a:ext cx="4173705" cy="3182114"/>
            <a:chOff x="-1" y="0"/>
            <a:chExt cx="4173703" cy="3182112"/>
          </a:xfrm>
        </p:grpSpPr>
        <p:sp>
          <p:nvSpPr>
            <p:cNvPr id="1031" name="Google Shape;1031;p24"/>
            <p:cNvSpPr/>
            <p:nvPr/>
          </p:nvSpPr>
          <p:spPr>
            <a:xfrm>
              <a:off x="0" y="0"/>
              <a:ext cx="4173702" cy="3182112"/>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32" name="Google Shape;1032;p24" descr="image4.jpeg"/>
            <p:cNvPicPr preferRelativeResize="0"/>
            <p:nvPr/>
          </p:nvPicPr>
          <p:blipFill rotWithShape="1">
            <a:blip r:embed="rId4">
              <a:alphaModFix/>
            </a:blip>
            <a:srcRect l="6323" r="6322"/>
            <a:stretch/>
          </p:blipFill>
          <p:spPr>
            <a:xfrm>
              <a:off x="-1" y="0"/>
              <a:ext cx="4173703" cy="3182112"/>
            </a:xfrm>
            <a:prstGeom prst="rect">
              <a:avLst/>
            </a:prstGeom>
            <a:noFill/>
            <a:ln>
              <a:noFill/>
            </a:ln>
          </p:spPr>
        </p:pic>
      </p:grpSp>
      <p:grpSp>
        <p:nvGrpSpPr>
          <p:cNvPr id="1033" name="Google Shape;1033;p24"/>
          <p:cNvGrpSpPr/>
          <p:nvPr/>
        </p:nvGrpSpPr>
        <p:grpSpPr>
          <a:xfrm>
            <a:off x="4953000" y="3662938"/>
            <a:ext cx="2268704" cy="3182114"/>
            <a:chOff x="0" y="0"/>
            <a:chExt cx="2268703" cy="3182112"/>
          </a:xfrm>
        </p:grpSpPr>
        <p:sp>
          <p:nvSpPr>
            <p:cNvPr id="1034" name="Google Shape;1034;p24"/>
            <p:cNvSpPr/>
            <p:nvPr/>
          </p:nvSpPr>
          <p:spPr>
            <a:xfrm>
              <a:off x="0" y="0"/>
              <a:ext cx="2268703" cy="3182112"/>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35" name="Google Shape;1035;p24" descr="image17.jpeg"/>
            <p:cNvPicPr preferRelativeResize="0"/>
            <p:nvPr/>
          </p:nvPicPr>
          <p:blipFill rotWithShape="1">
            <a:blip r:embed="rId5">
              <a:alphaModFix/>
            </a:blip>
            <a:srcRect l="26236" r="26234"/>
            <a:stretch/>
          </p:blipFill>
          <p:spPr>
            <a:xfrm>
              <a:off x="0" y="0"/>
              <a:ext cx="2268703" cy="3182112"/>
            </a:xfrm>
            <a:prstGeom prst="rect">
              <a:avLst/>
            </a:prstGeom>
            <a:noFill/>
            <a:ln>
              <a:noFill/>
            </a:ln>
          </p:spPr>
        </p:pic>
      </p:grpSp>
      <p:sp>
        <p:nvSpPr>
          <p:cNvPr id="1036" name="Google Shape;1036;p24"/>
          <p:cNvSpPr txBox="1"/>
          <p:nvPr/>
        </p:nvSpPr>
        <p:spPr>
          <a:xfrm>
            <a:off x="550775" y="7083125"/>
            <a:ext cx="6671100" cy="1559700"/>
          </a:xfrm>
          <a:prstGeom prst="rect">
            <a:avLst/>
          </a:prstGeom>
          <a:noFill/>
          <a:ln>
            <a:noFill/>
          </a:ln>
        </p:spPr>
        <p:txBody>
          <a:bodyPr spcFirstLastPara="1" wrap="square" lIns="91425" tIns="91425" rIns="91425" bIns="91425" anchor="t" anchorCtr="0">
            <a:spAutoFit/>
          </a:bodyPr>
          <a:lstStyle/>
          <a:p>
            <a:pPr marL="0" lvl="0" indent="0" algn="l" rtl="0">
              <a:spcBef>
                <a:spcPts val="400"/>
              </a:spcBef>
              <a:spcAft>
                <a:spcPts val="0"/>
              </a:spcAft>
              <a:buNone/>
            </a:pPr>
            <a:r>
              <a:rPr lang="en-US" b="1">
                <a:latin typeface="Verdana"/>
                <a:ea typeface="Verdana"/>
                <a:cs typeface="Verdana"/>
                <a:sym typeface="Verdana"/>
              </a:rPr>
              <a:t>Quisque volutpat porta nisi Ac porta orci dignissim sit amet. </a:t>
            </a:r>
            <a:endParaRPr b="1">
              <a:latin typeface="Verdana"/>
              <a:ea typeface="Verdana"/>
              <a:cs typeface="Verdana"/>
              <a:sym typeface="Verdana"/>
            </a:endParaRPr>
          </a:p>
          <a:p>
            <a:pPr marL="0" lvl="0" indent="0" algn="l" rtl="0">
              <a:spcBef>
                <a:spcPts val="400"/>
              </a:spcBef>
              <a:spcAft>
                <a:spcPts val="0"/>
              </a:spcAft>
              <a:buNone/>
            </a:pPr>
            <a:r>
              <a:rPr lang="en-US" sz="1200">
                <a:latin typeface="Verdana"/>
                <a:ea typeface="Verdana"/>
                <a:cs typeface="Verdana"/>
                <a:sym typeface="Verdana"/>
              </a:rPr>
              <a:t>Donec ligula. efficitur at sem sit. Vivamus malesuada purus vitae enim laoreet, ut tincidunt tellus mollis. Etiam volutpat dui nibh, vitae commodo elit ullamcorper sed. Integer luctus massa eget mi tincidunt feugiat. Nunc mollis fermentum ipsum quis egestas. Vivamus tincidunt maximus dui nec iaculis. Aenean viverra diam et dolor cursus, accumsan sagittis nunc feugiat. Donec non auctor nunc. Donec hendrerit elit porttitor, aliquam urna eget, varius enim.</a:t>
            </a:r>
            <a:endParaRPr sz="1200">
              <a:latin typeface="Verdana"/>
              <a:ea typeface="Verdana"/>
              <a:cs typeface="Verdana"/>
              <a:sym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4"/>
          <p:cNvSpPr txBox="1"/>
          <p:nvPr/>
        </p:nvSpPr>
        <p:spPr>
          <a:xfrm>
            <a:off x="182879"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1" i="0" u="none" strike="noStrike" cap="none">
                <a:solidFill>
                  <a:srgbClr val="888888"/>
                </a:solidFill>
              </a:rPr>
              <a:t>Document Title</a:t>
            </a:r>
            <a:endParaRPr b="1"/>
          </a:p>
        </p:txBody>
      </p:sp>
      <p:grpSp>
        <p:nvGrpSpPr>
          <p:cNvPr id="684" name="Google Shape;684;p4"/>
          <p:cNvGrpSpPr/>
          <p:nvPr/>
        </p:nvGrpSpPr>
        <p:grpSpPr>
          <a:xfrm>
            <a:off x="3886200" y="0"/>
            <a:ext cx="3886200" cy="10058400"/>
            <a:chOff x="0" y="0"/>
            <a:chExt cx="3886200" cy="10058400"/>
          </a:xfrm>
        </p:grpSpPr>
        <p:sp>
          <p:nvSpPr>
            <p:cNvPr id="685" name="Google Shape;685;p4"/>
            <p:cNvSpPr/>
            <p:nvPr/>
          </p:nvSpPr>
          <p:spPr>
            <a:xfrm>
              <a:off x="0" y="0"/>
              <a:ext cx="3886200" cy="100584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86" name="Google Shape;686;p4" descr="image20.jpeg"/>
            <p:cNvPicPr preferRelativeResize="0"/>
            <p:nvPr/>
          </p:nvPicPr>
          <p:blipFill rotWithShape="1">
            <a:blip r:embed="rId3">
              <a:alphaModFix/>
            </a:blip>
            <a:srcRect l="37114" r="37113"/>
            <a:stretch/>
          </p:blipFill>
          <p:spPr>
            <a:xfrm>
              <a:off x="0" y="0"/>
              <a:ext cx="3886200" cy="10058400"/>
            </a:xfrm>
            <a:prstGeom prst="rect">
              <a:avLst/>
            </a:prstGeom>
            <a:noFill/>
            <a:ln>
              <a:noFill/>
            </a:ln>
          </p:spPr>
        </p:pic>
      </p:grpSp>
      <p:sp>
        <p:nvSpPr>
          <p:cNvPr id="687" name="Google Shape;687;p4"/>
          <p:cNvSpPr txBox="1">
            <a:spLocks noGrp="1"/>
          </p:cNvSpPr>
          <p:nvPr>
            <p:ph type="sldNum" idx="12"/>
          </p:nvPr>
        </p:nvSpPr>
        <p:spPr>
          <a:xfrm>
            <a:off x="406304" y="9705806"/>
            <a:ext cx="185641" cy="243801"/>
          </a:xfrm>
          <a:prstGeom prst="rect">
            <a:avLst/>
          </a:prstGeom>
          <a:noFill/>
          <a:ln>
            <a:noFill/>
          </a:ln>
        </p:spPr>
        <p:txBody>
          <a:bodyPr spcFirstLastPara="1" wrap="square" lIns="45675" tIns="45675" rIns="45675" bIns="45675" anchor="b" anchorCtr="0">
            <a:spAutoFit/>
          </a:bodyPr>
          <a:lstStyle/>
          <a:p>
            <a:pPr marL="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3</a:t>
            </a:fld>
            <a:endParaRPr/>
          </a:p>
        </p:txBody>
      </p:sp>
      <p:sp>
        <p:nvSpPr>
          <p:cNvPr id="688" name="Google Shape;688;p4"/>
          <p:cNvSpPr txBox="1">
            <a:spLocks noGrp="1"/>
          </p:cNvSpPr>
          <p:nvPr>
            <p:ph type="body" idx="1"/>
          </p:nvPr>
        </p:nvSpPr>
        <p:spPr>
          <a:xfrm>
            <a:off x="747712" y="3932747"/>
            <a:ext cx="2757489" cy="2192909"/>
          </a:xfrm>
          <a:prstGeom prst="rect">
            <a:avLst/>
          </a:prstGeom>
          <a:solidFill>
            <a:srgbClr val="FFFFFF"/>
          </a:solidFill>
          <a:ln>
            <a:noFill/>
          </a:ln>
        </p:spPr>
        <p:txBody>
          <a:bodyPr spcFirstLastPara="1" wrap="square" lIns="45675" tIns="45675" rIns="45675" bIns="45675" anchor="ctr" anchorCtr="0">
            <a:normAutofit lnSpcReduction="10000"/>
          </a:bodyPr>
          <a:lstStyle/>
          <a:p>
            <a:pPr marL="0" lvl="0" indent="0" algn="r" rtl="0">
              <a:lnSpc>
                <a:spcPct val="100000"/>
              </a:lnSpc>
              <a:spcBef>
                <a:spcPts val="0"/>
              </a:spcBef>
              <a:spcAft>
                <a:spcPts val="0"/>
              </a:spcAft>
              <a:buClr>
                <a:schemeClr val="accent6"/>
              </a:buClr>
              <a:buSzPts val="1960"/>
              <a:buFont typeface="Inter"/>
              <a:buNone/>
            </a:pPr>
            <a:r>
              <a:rPr lang="en-US" sz="1960">
                <a:solidFill>
                  <a:schemeClr val="accent6"/>
                </a:solidFill>
                <a:latin typeface="Verdana"/>
                <a:ea typeface="Verdana"/>
                <a:cs typeface="Verdana"/>
                <a:sym typeface="Verdana"/>
              </a:rPr>
              <a:t>Quisque volutpat porta nisi</a:t>
            </a:r>
            <a:endParaRPr>
              <a:latin typeface="Verdana"/>
              <a:ea typeface="Verdana"/>
              <a:cs typeface="Verdana"/>
              <a:sym typeface="Verdana"/>
            </a:endParaRPr>
          </a:p>
          <a:p>
            <a:pPr marL="0" lvl="0" indent="0" algn="r" rtl="0">
              <a:lnSpc>
                <a:spcPct val="100000"/>
              </a:lnSpc>
              <a:spcBef>
                <a:spcPts val="500"/>
              </a:spcBef>
              <a:spcAft>
                <a:spcPts val="0"/>
              </a:spcAft>
              <a:buClr>
                <a:srgbClr val="000000"/>
              </a:buClr>
              <a:buSzPts val="1176"/>
              <a:buFont typeface="Inter"/>
              <a:buNone/>
            </a:pPr>
            <a:r>
              <a:rPr lang="en-US" sz="1176">
                <a:latin typeface="Verdana"/>
                <a:ea typeface="Verdana"/>
                <a:cs typeface="Verdana"/>
                <a:sym typeface="Verdana"/>
              </a:rPr>
              <a:t>Ac porta orci dignissim sit amet. Donec ligula. efficitur at sem sit.</a:t>
            </a:r>
            <a:endParaRPr>
              <a:latin typeface="Verdana"/>
              <a:ea typeface="Verdana"/>
              <a:cs typeface="Verdana"/>
              <a:sym typeface="Verdana"/>
            </a:endParaRPr>
          </a:p>
          <a:p>
            <a:pPr marL="0" lvl="0" indent="0" algn="r" rtl="0">
              <a:lnSpc>
                <a:spcPct val="100000"/>
              </a:lnSpc>
              <a:spcBef>
                <a:spcPts val="700"/>
              </a:spcBef>
              <a:spcAft>
                <a:spcPts val="0"/>
              </a:spcAft>
              <a:buClr>
                <a:srgbClr val="000000"/>
              </a:buClr>
              <a:buSzPts val="1176"/>
              <a:buFont typeface="Inter"/>
              <a:buNone/>
            </a:pPr>
            <a:r>
              <a:rPr lang="en-US" sz="1176">
                <a:latin typeface="Verdana"/>
                <a:ea typeface="Verdana"/>
                <a:cs typeface="Verdana"/>
                <a:sym typeface="Verdana"/>
              </a:rPr>
              <a:t>Quisque volutpat porta nisi, ac porta orci dignissim sit amet. Donec ligula elit, efficitur at sem sit amet, finibus rutrum elit. Vestibulum justo magna, interdum nec dignissim sit amet.</a:t>
            </a:r>
            <a:endParaRPr>
              <a:latin typeface="Verdana"/>
              <a:ea typeface="Verdana"/>
              <a:cs typeface="Verdana"/>
              <a:sym typeface="Verdan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5"/>
          <p:cNvSpPr txBox="1"/>
          <p:nvPr/>
        </p:nvSpPr>
        <p:spPr>
          <a:xfrm>
            <a:off x="182879"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1" i="0" u="none" strike="noStrike" cap="none">
                <a:solidFill>
                  <a:srgbClr val="888888"/>
                </a:solidFill>
              </a:rPr>
              <a:t>Document Title</a:t>
            </a:r>
            <a:endParaRPr b="1"/>
          </a:p>
        </p:txBody>
      </p:sp>
      <p:grpSp>
        <p:nvGrpSpPr>
          <p:cNvPr id="694" name="Google Shape;694;p5"/>
          <p:cNvGrpSpPr/>
          <p:nvPr/>
        </p:nvGrpSpPr>
        <p:grpSpPr>
          <a:xfrm>
            <a:off x="3886198" y="0"/>
            <a:ext cx="3886204" cy="3276600"/>
            <a:chOff x="-1" y="0"/>
            <a:chExt cx="3886202" cy="3276600"/>
          </a:xfrm>
        </p:grpSpPr>
        <p:sp>
          <p:nvSpPr>
            <p:cNvPr id="695" name="Google Shape;695;p5"/>
            <p:cNvSpPr/>
            <p:nvPr/>
          </p:nvSpPr>
          <p:spPr>
            <a:xfrm>
              <a:off x="0" y="0"/>
              <a:ext cx="3886200" cy="3276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96" name="Google Shape;696;p5" descr="image22.jpeg"/>
            <p:cNvPicPr preferRelativeResize="0"/>
            <p:nvPr/>
          </p:nvPicPr>
          <p:blipFill rotWithShape="1">
            <a:blip r:embed="rId3">
              <a:alphaModFix/>
            </a:blip>
            <a:srcRect l="10449" r="10447"/>
            <a:stretch/>
          </p:blipFill>
          <p:spPr>
            <a:xfrm>
              <a:off x="-1" y="0"/>
              <a:ext cx="3886202" cy="3276600"/>
            </a:xfrm>
            <a:prstGeom prst="rect">
              <a:avLst/>
            </a:prstGeom>
            <a:noFill/>
            <a:ln>
              <a:noFill/>
            </a:ln>
          </p:spPr>
        </p:pic>
      </p:grpSp>
      <p:sp>
        <p:nvSpPr>
          <p:cNvPr id="697" name="Google Shape;697;p5"/>
          <p:cNvSpPr txBox="1">
            <a:spLocks noGrp="1"/>
          </p:cNvSpPr>
          <p:nvPr>
            <p:ph type="sldNum" idx="12"/>
          </p:nvPr>
        </p:nvSpPr>
        <p:spPr>
          <a:xfrm>
            <a:off x="332085" y="9705806"/>
            <a:ext cx="181311"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4</a:t>
            </a:fld>
            <a:endParaRPr/>
          </a:p>
        </p:txBody>
      </p:sp>
      <p:sp>
        <p:nvSpPr>
          <p:cNvPr id="698" name="Google Shape;698;p5"/>
          <p:cNvSpPr txBox="1">
            <a:spLocks noGrp="1"/>
          </p:cNvSpPr>
          <p:nvPr>
            <p:ph type="body" idx="1"/>
          </p:nvPr>
        </p:nvSpPr>
        <p:spPr>
          <a:xfrm>
            <a:off x="850410" y="1261273"/>
            <a:ext cx="2757488" cy="754054"/>
          </a:xfrm>
          <a:prstGeom prst="rect">
            <a:avLst/>
          </a:prstGeom>
          <a:solidFill>
            <a:srgbClr val="FFFFFF"/>
          </a:solidFill>
          <a:ln>
            <a:noFill/>
          </a:ln>
        </p:spPr>
        <p:txBody>
          <a:bodyPr spcFirstLastPara="1" wrap="square" lIns="45675" tIns="45675" rIns="45675" bIns="45675" anchor="ctr" anchorCtr="0">
            <a:normAutofit fontScale="92500"/>
          </a:bodyPr>
          <a:lstStyle/>
          <a:p>
            <a:pPr marL="0" lvl="0" indent="0" algn="r" rtl="0">
              <a:lnSpc>
                <a:spcPct val="100000"/>
              </a:lnSpc>
              <a:spcBef>
                <a:spcPts val="0"/>
              </a:spcBef>
              <a:spcAft>
                <a:spcPts val="0"/>
              </a:spcAft>
              <a:buClr>
                <a:srgbClr val="000000"/>
              </a:buClr>
              <a:buSzPct val="100000"/>
              <a:buFont typeface="Inter"/>
              <a:buNone/>
            </a:pPr>
            <a:r>
              <a:rPr lang="en-US" sz="1386" b="1">
                <a:latin typeface="Verdana"/>
                <a:ea typeface="Verdana"/>
                <a:cs typeface="Verdana"/>
                <a:sym typeface="Verdana"/>
              </a:rPr>
              <a:t>Quisque volutpat porta nisi</a:t>
            </a:r>
            <a:endParaRPr>
              <a:latin typeface="Verdana"/>
              <a:ea typeface="Verdana"/>
              <a:cs typeface="Verdana"/>
              <a:sym typeface="Verdana"/>
            </a:endParaRPr>
          </a:p>
          <a:p>
            <a:pPr marL="0" lvl="0" indent="0" algn="r" rtl="0">
              <a:lnSpc>
                <a:spcPct val="100000"/>
              </a:lnSpc>
              <a:spcBef>
                <a:spcPts val="500"/>
              </a:spcBef>
              <a:spcAft>
                <a:spcPts val="0"/>
              </a:spcAft>
              <a:buClr>
                <a:srgbClr val="000000"/>
              </a:buClr>
              <a:buSzPct val="100000"/>
              <a:buFont typeface="Inter"/>
              <a:buNone/>
            </a:pPr>
            <a:r>
              <a:rPr lang="en-US" sz="1188">
                <a:latin typeface="Verdana"/>
                <a:ea typeface="Verdana"/>
                <a:cs typeface="Verdana"/>
                <a:sym typeface="Verdana"/>
              </a:rPr>
              <a:t>Ac porta orci dignissim sit amet. Donec ligula. efficitur at sem sit.</a:t>
            </a:r>
            <a:endParaRPr>
              <a:latin typeface="Verdana"/>
              <a:ea typeface="Verdana"/>
              <a:cs typeface="Verdana"/>
              <a:sym typeface="Verdana"/>
            </a:endParaRPr>
          </a:p>
        </p:txBody>
      </p:sp>
      <p:sp>
        <p:nvSpPr>
          <p:cNvPr id="699" name="Google Shape;699;p5"/>
          <p:cNvSpPr txBox="1">
            <a:spLocks noGrp="1"/>
          </p:cNvSpPr>
          <p:nvPr>
            <p:ph type="body" idx="3"/>
          </p:nvPr>
        </p:nvSpPr>
        <p:spPr>
          <a:xfrm>
            <a:off x="850410" y="4652173"/>
            <a:ext cx="2757488" cy="754054"/>
          </a:xfrm>
          <a:prstGeom prst="rect">
            <a:avLst/>
          </a:prstGeom>
          <a:solidFill>
            <a:srgbClr val="FFFFFF"/>
          </a:solidFill>
          <a:ln>
            <a:noFill/>
          </a:ln>
        </p:spPr>
        <p:txBody>
          <a:bodyPr spcFirstLastPara="1" wrap="square" lIns="45675" tIns="45675" rIns="45675" bIns="45675" anchor="ctr" anchorCtr="0">
            <a:normAutofit fontScale="92500"/>
          </a:bodyPr>
          <a:lstStyle/>
          <a:p>
            <a:pPr marL="0" lvl="0" indent="0" algn="r" rtl="0">
              <a:lnSpc>
                <a:spcPct val="100000"/>
              </a:lnSpc>
              <a:spcBef>
                <a:spcPts val="0"/>
              </a:spcBef>
              <a:spcAft>
                <a:spcPts val="0"/>
              </a:spcAft>
              <a:buClr>
                <a:srgbClr val="000000"/>
              </a:buClr>
              <a:buSzPct val="100000"/>
              <a:buFont typeface="Inter"/>
              <a:buNone/>
            </a:pPr>
            <a:r>
              <a:rPr lang="en-US" sz="1386" b="1">
                <a:latin typeface="Verdana"/>
                <a:ea typeface="Verdana"/>
                <a:cs typeface="Verdana"/>
                <a:sym typeface="Verdana"/>
              </a:rPr>
              <a:t>Quisque volutpat porta nisi</a:t>
            </a:r>
            <a:endParaRPr>
              <a:latin typeface="Verdana"/>
              <a:ea typeface="Verdana"/>
              <a:cs typeface="Verdana"/>
              <a:sym typeface="Verdana"/>
            </a:endParaRPr>
          </a:p>
          <a:p>
            <a:pPr marL="0" lvl="0" indent="0" algn="r" rtl="0">
              <a:lnSpc>
                <a:spcPct val="100000"/>
              </a:lnSpc>
              <a:spcBef>
                <a:spcPts val="500"/>
              </a:spcBef>
              <a:spcAft>
                <a:spcPts val="0"/>
              </a:spcAft>
              <a:buClr>
                <a:srgbClr val="000000"/>
              </a:buClr>
              <a:buSzPct val="100000"/>
              <a:buFont typeface="Inter"/>
              <a:buNone/>
            </a:pPr>
            <a:r>
              <a:rPr lang="en-US" sz="1188">
                <a:latin typeface="Verdana"/>
                <a:ea typeface="Verdana"/>
                <a:cs typeface="Verdana"/>
                <a:sym typeface="Verdana"/>
              </a:rPr>
              <a:t>Ac porta orci dignissim sit amet. Donec ligula. efficitur at sem sit.</a:t>
            </a:r>
            <a:endParaRPr>
              <a:latin typeface="Verdana"/>
              <a:ea typeface="Verdana"/>
              <a:cs typeface="Verdana"/>
              <a:sym typeface="Verdana"/>
            </a:endParaRPr>
          </a:p>
        </p:txBody>
      </p:sp>
      <p:grpSp>
        <p:nvGrpSpPr>
          <p:cNvPr id="700" name="Google Shape;700;p5"/>
          <p:cNvGrpSpPr/>
          <p:nvPr/>
        </p:nvGrpSpPr>
        <p:grpSpPr>
          <a:xfrm>
            <a:off x="3886198" y="3390900"/>
            <a:ext cx="3886202" cy="3276600"/>
            <a:chOff x="-1" y="0"/>
            <a:chExt cx="3886201" cy="3276600"/>
          </a:xfrm>
        </p:grpSpPr>
        <p:sp>
          <p:nvSpPr>
            <p:cNvPr id="701" name="Google Shape;701;p5"/>
            <p:cNvSpPr/>
            <p:nvPr/>
          </p:nvSpPr>
          <p:spPr>
            <a:xfrm>
              <a:off x="0" y="0"/>
              <a:ext cx="3886200" cy="3276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02" name="Google Shape;702;p5" descr="image4.jpeg"/>
            <p:cNvPicPr preferRelativeResize="0"/>
            <p:nvPr/>
          </p:nvPicPr>
          <p:blipFill rotWithShape="1">
            <a:blip r:embed="rId4">
              <a:alphaModFix/>
            </a:blip>
            <a:srcRect l="10492" r="10492"/>
            <a:stretch/>
          </p:blipFill>
          <p:spPr>
            <a:xfrm>
              <a:off x="-1" y="0"/>
              <a:ext cx="3886201" cy="3276600"/>
            </a:xfrm>
            <a:prstGeom prst="rect">
              <a:avLst/>
            </a:prstGeom>
            <a:noFill/>
            <a:ln>
              <a:noFill/>
            </a:ln>
          </p:spPr>
        </p:pic>
      </p:grpSp>
      <p:grpSp>
        <p:nvGrpSpPr>
          <p:cNvPr id="703" name="Google Shape;703;p5"/>
          <p:cNvGrpSpPr/>
          <p:nvPr/>
        </p:nvGrpSpPr>
        <p:grpSpPr>
          <a:xfrm>
            <a:off x="3886200" y="6781800"/>
            <a:ext cx="3886200" cy="3276600"/>
            <a:chOff x="0" y="0"/>
            <a:chExt cx="3886200" cy="3276600"/>
          </a:xfrm>
        </p:grpSpPr>
        <p:sp>
          <p:nvSpPr>
            <p:cNvPr id="704" name="Google Shape;704;p5"/>
            <p:cNvSpPr/>
            <p:nvPr/>
          </p:nvSpPr>
          <p:spPr>
            <a:xfrm>
              <a:off x="0" y="0"/>
              <a:ext cx="3886200" cy="3276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05" name="Google Shape;705;p5" descr="image17.jpeg"/>
            <p:cNvPicPr preferRelativeResize="0"/>
            <p:nvPr/>
          </p:nvPicPr>
          <p:blipFill rotWithShape="1">
            <a:blip r:embed="rId5">
              <a:alphaModFix/>
            </a:blip>
            <a:srcRect l="10454" r="10452"/>
            <a:stretch/>
          </p:blipFill>
          <p:spPr>
            <a:xfrm>
              <a:off x="0" y="0"/>
              <a:ext cx="3886200" cy="3276600"/>
            </a:xfrm>
            <a:prstGeom prst="rect">
              <a:avLst/>
            </a:prstGeom>
            <a:noFill/>
            <a:ln>
              <a:noFill/>
            </a:ln>
          </p:spPr>
        </p:pic>
      </p:grpSp>
      <p:sp>
        <p:nvSpPr>
          <p:cNvPr id="706" name="Google Shape;706;p5"/>
          <p:cNvSpPr txBox="1">
            <a:spLocks noGrp="1"/>
          </p:cNvSpPr>
          <p:nvPr>
            <p:ph type="body" idx="6"/>
          </p:nvPr>
        </p:nvSpPr>
        <p:spPr>
          <a:xfrm>
            <a:off x="850410" y="8043072"/>
            <a:ext cx="2757488" cy="754054"/>
          </a:xfrm>
          <a:prstGeom prst="rect">
            <a:avLst/>
          </a:prstGeom>
          <a:solidFill>
            <a:srgbClr val="FFFFFF"/>
          </a:solidFill>
          <a:ln>
            <a:noFill/>
          </a:ln>
        </p:spPr>
        <p:txBody>
          <a:bodyPr spcFirstLastPara="1" wrap="square" lIns="45675" tIns="45675" rIns="45675" bIns="45675" anchor="ctr" anchorCtr="0">
            <a:normAutofit fontScale="92500"/>
          </a:bodyPr>
          <a:lstStyle/>
          <a:p>
            <a:pPr marL="0" lvl="0" indent="0" algn="r" rtl="0">
              <a:lnSpc>
                <a:spcPct val="100000"/>
              </a:lnSpc>
              <a:spcBef>
                <a:spcPts val="0"/>
              </a:spcBef>
              <a:spcAft>
                <a:spcPts val="0"/>
              </a:spcAft>
              <a:buClr>
                <a:srgbClr val="000000"/>
              </a:buClr>
              <a:buSzPct val="100000"/>
              <a:buFont typeface="Inter"/>
              <a:buNone/>
            </a:pPr>
            <a:r>
              <a:rPr lang="en-US" sz="1386" b="1">
                <a:latin typeface="Verdana"/>
                <a:ea typeface="Verdana"/>
                <a:cs typeface="Verdana"/>
                <a:sym typeface="Verdana"/>
              </a:rPr>
              <a:t>Quisque volutpat porta nisi</a:t>
            </a:r>
            <a:endParaRPr>
              <a:latin typeface="Verdana"/>
              <a:ea typeface="Verdana"/>
              <a:cs typeface="Verdana"/>
              <a:sym typeface="Verdana"/>
            </a:endParaRPr>
          </a:p>
          <a:p>
            <a:pPr marL="0" lvl="0" indent="0" algn="r" rtl="0">
              <a:lnSpc>
                <a:spcPct val="100000"/>
              </a:lnSpc>
              <a:spcBef>
                <a:spcPts val="500"/>
              </a:spcBef>
              <a:spcAft>
                <a:spcPts val="0"/>
              </a:spcAft>
              <a:buClr>
                <a:srgbClr val="000000"/>
              </a:buClr>
              <a:buSzPct val="100000"/>
              <a:buFont typeface="Inter"/>
              <a:buNone/>
            </a:pPr>
            <a:r>
              <a:rPr lang="en-US" sz="1188">
                <a:latin typeface="Verdana"/>
                <a:ea typeface="Verdana"/>
                <a:cs typeface="Verdana"/>
                <a:sym typeface="Verdana"/>
              </a:rPr>
              <a:t>Ac porta orci dignissim sit amet. Donec ligula. efficitur at sem sit.</a:t>
            </a:r>
            <a:endParaRPr>
              <a:latin typeface="Verdana"/>
              <a:ea typeface="Verdana"/>
              <a:cs typeface="Verdana"/>
              <a:sym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6"/>
          <p:cNvSpPr txBox="1"/>
          <p:nvPr/>
        </p:nvSpPr>
        <p:spPr>
          <a:xfrm>
            <a:off x="4058194"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1" i="0" u="none" strike="noStrike" cap="none">
                <a:solidFill>
                  <a:srgbClr val="888888"/>
                </a:solidFill>
              </a:rPr>
              <a:t>Document Title</a:t>
            </a:r>
            <a:endParaRPr b="1"/>
          </a:p>
        </p:txBody>
      </p:sp>
      <p:sp>
        <p:nvSpPr>
          <p:cNvPr id="712" name="Google Shape;712;p6"/>
          <p:cNvSpPr txBox="1">
            <a:spLocks noGrp="1"/>
          </p:cNvSpPr>
          <p:nvPr>
            <p:ph type="sldNum" idx="12"/>
          </p:nvPr>
        </p:nvSpPr>
        <p:spPr>
          <a:xfrm>
            <a:off x="7416701" y="9705806"/>
            <a:ext cx="183300" cy="246300"/>
          </a:xfrm>
          <a:prstGeom prst="rect">
            <a:avLst/>
          </a:prstGeom>
          <a:noFill/>
          <a:ln>
            <a:noFill/>
          </a:ln>
        </p:spPr>
        <p:txBody>
          <a:bodyPr spcFirstLastPara="1" wrap="square" lIns="45675" tIns="45675" rIns="45675" bIns="45675" anchor="b" anchorCtr="0">
            <a:spAutoFit/>
          </a:bodyPr>
          <a:lstStyle/>
          <a:p>
            <a:pPr marL="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Arial"/>
                <a:ea typeface="Arial"/>
                <a:cs typeface="Arial"/>
                <a:sym typeface="Arial"/>
              </a:rPr>
              <a:t>5</a:t>
            </a:fld>
            <a:endParaRPr>
              <a:latin typeface="Arial"/>
              <a:ea typeface="Arial"/>
              <a:cs typeface="Arial"/>
              <a:sym typeface="Arial"/>
            </a:endParaRPr>
          </a:p>
        </p:txBody>
      </p:sp>
      <p:sp>
        <p:nvSpPr>
          <p:cNvPr id="713" name="Google Shape;713;p6"/>
          <p:cNvSpPr txBox="1">
            <a:spLocks noGrp="1"/>
          </p:cNvSpPr>
          <p:nvPr>
            <p:ph type="body" idx="1"/>
          </p:nvPr>
        </p:nvSpPr>
        <p:spPr>
          <a:xfrm>
            <a:off x="4114800" y="1261273"/>
            <a:ext cx="2757488" cy="754054"/>
          </a:xfrm>
          <a:prstGeom prst="rect">
            <a:avLst/>
          </a:prstGeom>
          <a:solidFill>
            <a:srgbClr val="FFFFFF"/>
          </a:solidFill>
          <a:ln>
            <a:noFill/>
          </a:ln>
        </p:spPr>
        <p:txBody>
          <a:bodyPr spcFirstLastPara="1" wrap="square" lIns="45675" tIns="45675" rIns="45675" bIns="45675" anchor="ctr" anchorCtr="0">
            <a:normAutofit fontScale="92500"/>
          </a:bodyPr>
          <a:lstStyle/>
          <a:p>
            <a:pPr marL="0" lvl="0" indent="0" algn="l" rtl="0">
              <a:lnSpc>
                <a:spcPct val="100000"/>
              </a:lnSpc>
              <a:spcBef>
                <a:spcPts val="0"/>
              </a:spcBef>
              <a:spcAft>
                <a:spcPts val="0"/>
              </a:spcAft>
              <a:buClr>
                <a:srgbClr val="000000"/>
              </a:buClr>
              <a:buSzPct val="100000"/>
              <a:buFont typeface="Inter"/>
              <a:buNone/>
            </a:pPr>
            <a:r>
              <a:rPr lang="en-US" sz="1386" b="1">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500"/>
              </a:spcBef>
              <a:spcAft>
                <a:spcPts val="0"/>
              </a:spcAft>
              <a:buClr>
                <a:srgbClr val="000000"/>
              </a:buClr>
              <a:buSzPct val="100000"/>
              <a:buFont typeface="Inter"/>
              <a:buNone/>
            </a:pPr>
            <a:r>
              <a:rPr lang="en-US" sz="1188">
                <a:latin typeface="Verdana"/>
                <a:ea typeface="Verdana"/>
                <a:cs typeface="Verdana"/>
                <a:sym typeface="Verdana"/>
              </a:rPr>
              <a:t>Ac porta orci dignissim sit amet. Donec ligula. efficitur at sem sit.</a:t>
            </a:r>
            <a:endParaRPr>
              <a:latin typeface="Verdana"/>
              <a:ea typeface="Verdana"/>
              <a:cs typeface="Verdana"/>
              <a:sym typeface="Verdana"/>
            </a:endParaRPr>
          </a:p>
        </p:txBody>
      </p:sp>
      <p:sp>
        <p:nvSpPr>
          <p:cNvPr id="714" name="Google Shape;714;p6"/>
          <p:cNvSpPr txBox="1">
            <a:spLocks noGrp="1"/>
          </p:cNvSpPr>
          <p:nvPr>
            <p:ph type="body" idx="2"/>
          </p:nvPr>
        </p:nvSpPr>
        <p:spPr>
          <a:xfrm>
            <a:off x="4114800" y="4652173"/>
            <a:ext cx="2757488" cy="754054"/>
          </a:xfrm>
          <a:prstGeom prst="rect">
            <a:avLst/>
          </a:prstGeom>
          <a:solidFill>
            <a:srgbClr val="FFFFFF"/>
          </a:solidFill>
          <a:ln>
            <a:noFill/>
          </a:ln>
        </p:spPr>
        <p:txBody>
          <a:bodyPr spcFirstLastPara="1" wrap="square" lIns="45675" tIns="45675" rIns="45675" bIns="45675" anchor="ctr" anchorCtr="0">
            <a:normAutofit fontScale="92500"/>
          </a:bodyPr>
          <a:lstStyle/>
          <a:p>
            <a:pPr marL="0" lvl="0" indent="0" algn="l" rtl="0">
              <a:lnSpc>
                <a:spcPct val="100000"/>
              </a:lnSpc>
              <a:spcBef>
                <a:spcPts val="0"/>
              </a:spcBef>
              <a:spcAft>
                <a:spcPts val="0"/>
              </a:spcAft>
              <a:buClr>
                <a:srgbClr val="000000"/>
              </a:buClr>
              <a:buSzPct val="100000"/>
              <a:buFont typeface="Inter"/>
              <a:buNone/>
            </a:pPr>
            <a:r>
              <a:rPr lang="en-US" sz="1386" b="1">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500"/>
              </a:spcBef>
              <a:spcAft>
                <a:spcPts val="0"/>
              </a:spcAft>
              <a:buClr>
                <a:srgbClr val="000000"/>
              </a:buClr>
              <a:buSzPct val="100000"/>
              <a:buFont typeface="Inter"/>
              <a:buNone/>
            </a:pPr>
            <a:r>
              <a:rPr lang="en-US" sz="1188">
                <a:latin typeface="Verdana"/>
                <a:ea typeface="Verdana"/>
                <a:cs typeface="Verdana"/>
                <a:sym typeface="Verdana"/>
              </a:rPr>
              <a:t>Ac porta orci dignissim sit amet. Donec ligula. efficitur at sem sit.</a:t>
            </a:r>
            <a:endParaRPr>
              <a:latin typeface="Verdana"/>
              <a:ea typeface="Verdana"/>
              <a:cs typeface="Verdana"/>
              <a:sym typeface="Verdana"/>
            </a:endParaRPr>
          </a:p>
        </p:txBody>
      </p:sp>
      <p:grpSp>
        <p:nvGrpSpPr>
          <p:cNvPr id="715" name="Google Shape;715;p6"/>
          <p:cNvGrpSpPr/>
          <p:nvPr/>
        </p:nvGrpSpPr>
        <p:grpSpPr>
          <a:xfrm>
            <a:off x="-2" y="0"/>
            <a:ext cx="3886204" cy="3276600"/>
            <a:chOff x="-1" y="0"/>
            <a:chExt cx="3886202" cy="3276600"/>
          </a:xfrm>
        </p:grpSpPr>
        <p:sp>
          <p:nvSpPr>
            <p:cNvPr id="716" name="Google Shape;716;p6"/>
            <p:cNvSpPr/>
            <p:nvPr/>
          </p:nvSpPr>
          <p:spPr>
            <a:xfrm>
              <a:off x="0" y="0"/>
              <a:ext cx="3886200" cy="3276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17" name="Google Shape;717;p6" descr="image22.jpeg"/>
            <p:cNvPicPr preferRelativeResize="0"/>
            <p:nvPr/>
          </p:nvPicPr>
          <p:blipFill rotWithShape="1">
            <a:blip r:embed="rId3">
              <a:alphaModFix/>
            </a:blip>
            <a:srcRect l="10449" r="10447"/>
            <a:stretch/>
          </p:blipFill>
          <p:spPr>
            <a:xfrm>
              <a:off x="-1" y="0"/>
              <a:ext cx="3886202" cy="3276600"/>
            </a:xfrm>
            <a:prstGeom prst="rect">
              <a:avLst/>
            </a:prstGeom>
            <a:noFill/>
            <a:ln>
              <a:noFill/>
            </a:ln>
          </p:spPr>
        </p:pic>
      </p:grpSp>
      <p:grpSp>
        <p:nvGrpSpPr>
          <p:cNvPr id="718" name="Google Shape;718;p6"/>
          <p:cNvGrpSpPr/>
          <p:nvPr/>
        </p:nvGrpSpPr>
        <p:grpSpPr>
          <a:xfrm>
            <a:off x="-2" y="3390900"/>
            <a:ext cx="3886202" cy="3276600"/>
            <a:chOff x="-1" y="0"/>
            <a:chExt cx="3886201" cy="3276600"/>
          </a:xfrm>
        </p:grpSpPr>
        <p:sp>
          <p:nvSpPr>
            <p:cNvPr id="719" name="Google Shape;719;p6"/>
            <p:cNvSpPr/>
            <p:nvPr/>
          </p:nvSpPr>
          <p:spPr>
            <a:xfrm>
              <a:off x="0" y="0"/>
              <a:ext cx="3886200" cy="3276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20" name="Google Shape;720;p6" descr="image4.jpeg"/>
            <p:cNvPicPr preferRelativeResize="0"/>
            <p:nvPr/>
          </p:nvPicPr>
          <p:blipFill rotWithShape="1">
            <a:blip r:embed="rId4">
              <a:alphaModFix/>
            </a:blip>
            <a:srcRect l="10492" r="10492"/>
            <a:stretch/>
          </p:blipFill>
          <p:spPr>
            <a:xfrm>
              <a:off x="-1" y="0"/>
              <a:ext cx="3886201" cy="3276600"/>
            </a:xfrm>
            <a:prstGeom prst="rect">
              <a:avLst/>
            </a:prstGeom>
            <a:noFill/>
            <a:ln>
              <a:noFill/>
            </a:ln>
          </p:spPr>
        </p:pic>
      </p:grpSp>
      <p:grpSp>
        <p:nvGrpSpPr>
          <p:cNvPr id="721" name="Google Shape;721;p6"/>
          <p:cNvGrpSpPr/>
          <p:nvPr/>
        </p:nvGrpSpPr>
        <p:grpSpPr>
          <a:xfrm>
            <a:off x="0" y="6781800"/>
            <a:ext cx="3886200" cy="3276600"/>
            <a:chOff x="0" y="0"/>
            <a:chExt cx="3886200" cy="3276600"/>
          </a:xfrm>
        </p:grpSpPr>
        <p:sp>
          <p:nvSpPr>
            <p:cNvPr id="722" name="Google Shape;722;p6"/>
            <p:cNvSpPr/>
            <p:nvPr/>
          </p:nvSpPr>
          <p:spPr>
            <a:xfrm>
              <a:off x="0" y="0"/>
              <a:ext cx="3886200" cy="3276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23" name="Google Shape;723;p6" descr="image17.jpeg"/>
            <p:cNvPicPr preferRelativeResize="0"/>
            <p:nvPr/>
          </p:nvPicPr>
          <p:blipFill rotWithShape="1">
            <a:blip r:embed="rId5">
              <a:alphaModFix/>
            </a:blip>
            <a:srcRect l="10454" r="10452"/>
            <a:stretch/>
          </p:blipFill>
          <p:spPr>
            <a:xfrm>
              <a:off x="0" y="0"/>
              <a:ext cx="3886200" cy="3276600"/>
            </a:xfrm>
            <a:prstGeom prst="rect">
              <a:avLst/>
            </a:prstGeom>
            <a:noFill/>
            <a:ln>
              <a:noFill/>
            </a:ln>
          </p:spPr>
        </p:pic>
      </p:grpSp>
      <p:sp>
        <p:nvSpPr>
          <p:cNvPr id="724" name="Google Shape;724;p6"/>
          <p:cNvSpPr txBox="1">
            <a:spLocks noGrp="1"/>
          </p:cNvSpPr>
          <p:nvPr>
            <p:ph type="body" idx="6"/>
          </p:nvPr>
        </p:nvSpPr>
        <p:spPr>
          <a:xfrm>
            <a:off x="4114800" y="8043071"/>
            <a:ext cx="2757488" cy="754054"/>
          </a:xfrm>
          <a:prstGeom prst="rect">
            <a:avLst/>
          </a:prstGeom>
          <a:solidFill>
            <a:srgbClr val="FFFFFF"/>
          </a:solidFill>
          <a:ln>
            <a:noFill/>
          </a:ln>
        </p:spPr>
        <p:txBody>
          <a:bodyPr spcFirstLastPara="1" wrap="square" lIns="45675" tIns="45675" rIns="45675" bIns="45675" anchor="ctr" anchorCtr="0">
            <a:normAutofit fontScale="92500"/>
          </a:bodyPr>
          <a:lstStyle/>
          <a:p>
            <a:pPr marL="0" lvl="0" indent="0" algn="l" rtl="0">
              <a:lnSpc>
                <a:spcPct val="100000"/>
              </a:lnSpc>
              <a:spcBef>
                <a:spcPts val="0"/>
              </a:spcBef>
              <a:spcAft>
                <a:spcPts val="0"/>
              </a:spcAft>
              <a:buClr>
                <a:srgbClr val="000000"/>
              </a:buClr>
              <a:buSzPct val="100000"/>
              <a:buFont typeface="Inter"/>
              <a:buNone/>
            </a:pPr>
            <a:r>
              <a:rPr lang="en-US" sz="1386" b="1">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500"/>
              </a:spcBef>
              <a:spcAft>
                <a:spcPts val="0"/>
              </a:spcAft>
              <a:buClr>
                <a:srgbClr val="000000"/>
              </a:buClr>
              <a:buSzPct val="100000"/>
              <a:buFont typeface="Inter"/>
              <a:buNone/>
            </a:pPr>
            <a:r>
              <a:rPr lang="en-US" sz="1188">
                <a:latin typeface="Verdana"/>
                <a:ea typeface="Verdana"/>
                <a:cs typeface="Verdana"/>
                <a:sym typeface="Verdana"/>
              </a:rPr>
              <a:t>Ac porta orci dignissim sit amet. Donec ligula. efficitur at sem sit.</a:t>
            </a:r>
            <a:endParaRPr>
              <a:latin typeface="Verdana"/>
              <a:ea typeface="Verdana"/>
              <a:cs typeface="Verdana"/>
              <a:sym typeface="Verdan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8"/>
          <p:cNvSpPr txBox="1"/>
          <p:nvPr/>
        </p:nvSpPr>
        <p:spPr>
          <a:xfrm>
            <a:off x="173083" y="224825"/>
            <a:ext cx="3505201"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730" name="Google Shape;730;p8"/>
          <p:cNvGrpSpPr/>
          <p:nvPr/>
        </p:nvGrpSpPr>
        <p:grpSpPr>
          <a:xfrm>
            <a:off x="3886200" y="0"/>
            <a:ext cx="3886200" cy="5029200"/>
            <a:chOff x="0" y="0"/>
            <a:chExt cx="3886200" cy="5029200"/>
          </a:xfrm>
        </p:grpSpPr>
        <p:sp>
          <p:nvSpPr>
            <p:cNvPr id="731" name="Google Shape;731;p8"/>
            <p:cNvSpPr/>
            <p:nvPr/>
          </p:nvSpPr>
          <p:spPr>
            <a:xfrm>
              <a:off x="0" y="0"/>
              <a:ext cx="3886200" cy="5029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32" name="Google Shape;732;p8" descr="image23.jpeg"/>
            <p:cNvPicPr preferRelativeResize="0"/>
            <p:nvPr/>
          </p:nvPicPr>
          <p:blipFill rotWithShape="1">
            <a:blip r:embed="rId3">
              <a:alphaModFix/>
            </a:blip>
            <a:srcRect l="24225" r="24225"/>
            <a:stretch/>
          </p:blipFill>
          <p:spPr>
            <a:xfrm>
              <a:off x="0" y="0"/>
              <a:ext cx="3886200" cy="5029200"/>
            </a:xfrm>
            <a:prstGeom prst="rect">
              <a:avLst/>
            </a:prstGeom>
            <a:noFill/>
            <a:ln>
              <a:noFill/>
            </a:ln>
          </p:spPr>
        </p:pic>
      </p:grpSp>
      <p:sp>
        <p:nvSpPr>
          <p:cNvPr id="733" name="Google Shape;733;p8"/>
          <p:cNvSpPr txBox="1">
            <a:spLocks noGrp="1"/>
          </p:cNvSpPr>
          <p:nvPr>
            <p:ph type="sldNum" idx="12"/>
          </p:nvPr>
        </p:nvSpPr>
        <p:spPr>
          <a:xfrm>
            <a:off x="111153" y="9656277"/>
            <a:ext cx="193929" cy="293330"/>
          </a:xfrm>
          <a:prstGeom prst="rect">
            <a:avLst/>
          </a:prstGeom>
          <a:noFill/>
          <a:ln>
            <a:noFill/>
          </a:ln>
        </p:spPr>
        <p:txBody>
          <a:bodyPr spcFirstLastPara="1" wrap="square" lIns="45675" tIns="45675" rIns="45675" bIns="45675" anchor="b" anchorCtr="0">
            <a:spAutoFit/>
          </a:bodyPr>
          <a:lstStyle/>
          <a:p>
            <a:pPr marL="0" lvl="0" indent="0" algn="l" rtl="0">
              <a:lnSpc>
                <a:spcPct val="100000"/>
              </a:lnSpc>
              <a:spcBef>
                <a:spcPts val="0"/>
              </a:spcBef>
              <a:spcAft>
                <a:spcPts val="0"/>
              </a:spcAft>
              <a:buClr>
                <a:srgbClr val="888888"/>
              </a:buClr>
              <a:buSzPts val="1100"/>
              <a:buFont typeface="Poppins SemiBold"/>
              <a:buNone/>
            </a:pPr>
            <a:fld id="{00000000-1234-1234-1234-123412341234}" type="slidenum">
              <a:rPr lang="en-US" sz="1100">
                <a:latin typeface="Poppins SemiBold"/>
                <a:ea typeface="Poppins SemiBold"/>
                <a:cs typeface="Poppins SemiBold"/>
                <a:sym typeface="Poppins SemiBold"/>
              </a:rPr>
              <a:t>6</a:t>
            </a:fld>
            <a:endParaRPr/>
          </a:p>
        </p:txBody>
      </p:sp>
      <p:sp>
        <p:nvSpPr>
          <p:cNvPr id="734" name="Google Shape;734;p8"/>
          <p:cNvSpPr txBox="1">
            <a:spLocks noGrp="1"/>
          </p:cNvSpPr>
          <p:nvPr>
            <p:ph type="body" idx="1"/>
          </p:nvPr>
        </p:nvSpPr>
        <p:spPr>
          <a:xfrm>
            <a:off x="914399" y="2137573"/>
            <a:ext cx="2757489" cy="754054"/>
          </a:xfrm>
          <a:prstGeom prst="rect">
            <a:avLst/>
          </a:prstGeom>
          <a:solidFill>
            <a:srgbClr val="FFFFFF"/>
          </a:solidFill>
          <a:ln>
            <a:noFill/>
          </a:ln>
        </p:spPr>
        <p:txBody>
          <a:bodyPr spcFirstLastPara="1" wrap="square" lIns="45675" tIns="45675" rIns="45675" bIns="45675" anchor="ctr" anchorCtr="0">
            <a:normAutofit/>
          </a:bodyPr>
          <a:lstStyle/>
          <a:p>
            <a:pPr marL="0" lvl="0" indent="0" algn="r" rtl="0">
              <a:lnSpc>
                <a:spcPct val="100000"/>
              </a:lnSpc>
              <a:spcBef>
                <a:spcPts val="0"/>
              </a:spcBef>
              <a:spcAft>
                <a:spcPts val="0"/>
              </a:spcAft>
              <a:buClr>
                <a:srgbClr val="000000"/>
              </a:buClr>
              <a:buSzPts val="1386"/>
              <a:buFont typeface="Inter"/>
              <a:buNone/>
            </a:pPr>
            <a:r>
              <a:rPr lang="en-US" sz="1386" b="1">
                <a:latin typeface="Inter"/>
                <a:ea typeface="Inter"/>
                <a:cs typeface="Inter"/>
                <a:sym typeface="Inter"/>
              </a:rPr>
              <a:t>Quisque volutpat porta nisi</a:t>
            </a:r>
            <a:endParaRPr/>
          </a:p>
          <a:p>
            <a:pPr marL="0" lvl="0" indent="0" algn="r" rtl="0">
              <a:lnSpc>
                <a:spcPct val="100000"/>
              </a:lnSpc>
              <a:spcBef>
                <a:spcPts val="500"/>
              </a:spcBef>
              <a:spcAft>
                <a:spcPts val="0"/>
              </a:spcAft>
              <a:buClr>
                <a:srgbClr val="000000"/>
              </a:buClr>
              <a:buSzPts val="1188"/>
              <a:buFont typeface="Inter"/>
              <a:buNone/>
            </a:pPr>
            <a:r>
              <a:rPr lang="en-US" sz="1188"/>
              <a:t>Ac porta orci dignissim sit amet. Donec ligula. efficitur at sem sit.</a:t>
            </a:r>
            <a:endParaRPr/>
          </a:p>
        </p:txBody>
      </p:sp>
      <p:grpSp>
        <p:nvGrpSpPr>
          <p:cNvPr id="735" name="Google Shape;735;p8"/>
          <p:cNvGrpSpPr/>
          <p:nvPr/>
        </p:nvGrpSpPr>
        <p:grpSpPr>
          <a:xfrm>
            <a:off x="0" y="5029200"/>
            <a:ext cx="3886202" cy="5029200"/>
            <a:chOff x="0" y="0"/>
            <a:chExt cx="3886201" cy="5029200"/>
          </a:xfrm>
        </p:grpSpPr>
        <p:sp>
          <p:nvSpPr>
            <p:cNvPr id="736" name="Google Shape;736;p8"/>
            <p:cNvSpPr/>
            <p:nvPr/>
          </p:nvSpPr>
          <p:spPr>
            <a:xfrm>
              <a:off x="0" y="0"/>
              <a:ext cx="3886200" cy="5029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37" name="Google Shape;737;p8" descr="image4.jpeg"/>
            <p:cNvPicPr preferRelativeResize="0"/>
            <p:nvPr/>
          </p:nvPicPr>
          <p:blipFill rotWithShape="1">
            <a:blip r:embed="rId4">
              <a:alphaModFix/>
            </a:blip>
            <a:srcRect l="24261" r="24258"/>
            <a:stretch/>
          </p:blipFill>
          <p:spPr>
            <a:xfrm>
              <a:off x="0" y="0"/>
              <a:ext cx="3886201" cy="5029200"/>
            </a:xfrm>
            <a:prstGeom prst="rect">
              <a:avLst/>
            </a:prstGeom>
            <a:noFill/>
            <a:ln>
              <a:noFill/>
            </a:ln>
          </p:spPr>
        </p:pic>
      </p:grpSp>
      <p:sp>
        <p:nvSpPr>
          <p:cNvPr id="738" name="Google Shape;738;p8"/>
          <p:cNvSpPr txBox="1">
            <a:spLocks noGrp="1"/>
          </p:cNvSpPr>
          <p:nvPr>
            <p:ph type="body" idx="4"/>
          </p:nvPr>
        </p:nvSpPr>
        <p:spPr>
          <a:xfrm>
            <a:off x="4114800" y="7166774"/>
            <a:ext cx="2757488" cy="754054"/>
          </a:xfrm>
          <a:prstGeom prst="rect">
            <a:avLst/>
          </a:prstGeom>
          <a:solidFill>
            <a:srgbClr val="FFFFFF"/>
          </a:solidFill>
          <a:ln>
            <a:noFill/>
          </a:ln>
        </p:spPr>
        <p:txBody>
          <a:bodyPr spcFirstLastPara="1" wrap="square" lIns="45675" tIns="45675" rIns="45675" bIns="45675" anchor="ctr" anchorCtr="0">
            <a:normAutofit/>
          </a:bodyPr>
          <a:lstStyle/>
          <a:p>
            <a:pPr marL="0" lvl="0" indent="0" algn="l" rtl="0">
              <a:lnSpc>
                <a:spcPct val="100000"/>
              </a:lnSpc>
              <a:spcBef>
                <a:spcPts val="0"/>
              </a:spcBef>
              <a:spcAft>
                <a:spcPts val="0"/>
              </a:spcAft>
              <a:buClr>
                <a:srgbClr val="000000"/>
              </a:buClr>
              <a:buSzPts val="1386"/>
              <a:buFont typeface="Inter"/>
              <a:buNone/>
            </a:pPr>
            <a:r>
              <a:rPr lang="en-US" sz="1386" b="1">
                <a:latin typeface="Inter"/>
                <a:ea typeface="Inter"/>
                <a:cs typeface="Inter"/>
                <a:sym typeface="Inter"/>
              </a:rPr>
              <a:t>Quisque volutpat porta nisi</a:t>
            </a:r>
            <a:endParaRPr/>
          </a:p>
          <a:p>
            <a:pPr marL="0" lvl="0" indent="0" algn="l" rtl="0">
              <a:lnSpc>
                <a:spcPct val="100000"/>
              </a:lnSpc>
              <a:spcBef>
                <a:spcPts val="500"/>
              </a:spcBef>
              <a:spcAft>
                <a:spcPts val="0"/>
              </a:spcAft>
              <a:buClr>
                <a:srgbClr val="000000"/>
              </a:buClr>
              <a:buSzPts val="1188"/>
              <a:buFont typeface="Inter"/>
              <a:buNone/>
            </a:pPr>
            <a:r>
              <a:rPr lang="en-US" sz="1188"/>
              <a:t>Ac porta orci dignissim sit amet. Donec ligula. efficitur at sem sit.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grpSp>
        <p:nvGrpSpPr>
          <p:cNvPr id="743" name="Google Shape;743;ge8eaa164ad_0_671"/>
          <p:cNvGrpSpPr/>
          <p:nvPr/>
        </p:nvGrpSpPr>
        <p:grpSpPr>
          <a:xfrm>
            <a:off x="0" y="2514600"/>
            <a:ext cx="2597150" cy="2514600"/>
            <a:chOff x="0" y="0"/>
            <a:chExt cx="2597150" cy="2514600"/>
          </a:xfrm>
        </p:grpSpPr>
        <p:sp>
          <p:nvSpPr>
            <p:cNvPr id="744" name="Google Shape;744;ge8eaa164ad_0_671"/>
            <p:cNvSpPr/>
            <p:nvPr/>
          </p:nvSpPr>
          <p:spPr>
            <a:xfrm>
              <a:off x="0" y="0"/>
              <a:ext cx="2597100" cy="2514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45" name="Google Shape;745;ge8eaa164ad_0_671" descr="image17.jpeg"/>
            <p:cNvPicPr preferRelativeResize="0"/>
            <p:nvPr/>
          </p:nvPicPr>
          <p:blipFill rotWithShape="1">
            <a:blip r:embed="rId3">
              <a:alphaModFix/>
            </a:blip>
            <a:srcRect t="15546" b="15539"/>
            <a:stretch/>
          </p:blipFill>
          <p:spPr>
            <a:xfrm>
              <a:off x="0" y="0"/>
              <a:ext cx="2597150" cy="2514600"/>
            </a:xfrm>
            <a:prstGeom prst="rect">
              <a:avLst/>
            </a:prstGeom>
            <a:noFill/>
            <a:ln>
              <a:noFill/>
            </a:ln>
          </p:spPr>
        </p:pic>
      </p:grpSp>
      <p:grpSp>
        <p:nvGrpSpPr>
          <p:cNvPr id="746" name="Google Shape;746;ge8eaa164ad_0_671"/>
          <p:cNvGrpSpPr/>
          <p:nvPr/>
        </p:nvGrpSpPr>
        <p:grpSpPr>
          <a:xfrm>
            <a:off x="2597150" y="2514598"/>
            <a:ext cx="2597150" cy="2514601"/>
            <a:chOff x="0" y="-1"/>
            <a:chExt cx="2597150" cy="2514601"/>
          </a:xfrm>
        </p:grpSpPr>
        <p:sp>
          <p:nvSpPr>
            <p:cNvPr id="747" name="Google Shape;747;ge8eaa164ad_0_671"/>
            <p:cNvSpPr/>
            <p:nvPr/>
          </p:nvSpPr>
          <p:spPr>
            <a:xfrm>
              <a:off x="0" y="0"/>
              <a:ext cx="2597100" cy="2514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48" name="Google Shape;748;ge8eaa164ad_0_671" descr="image19.png"/>
            <p:cNvPicPr preferRelativeResize="0"/>
            <p:nvPr/>
          </p:nvPicPr>
          <p:blipFill rotWithShape="1">
            <a:blip r:embed="rId4">
              <a:alphaModFix/>
            </a:blip>
            <a:srcRect t="4304" b="4295"/>
            <a:stretch/>
          </p:blipFill>
          <p:spPr>
            <a:xfrm>
              <a:off x="0" y="-1"/>
              <a:ext cx="2597150" cy="2514601"/>
            </a:xfrm>
            <a:prstGeom prst="rect">
              <a:avLst/>
            </a:prstGeom>
            <a:noFill/>
            <a:ln>
              <a:noFill/>
            </a:ln>
          </p:spPr>
        </p:pic>
      </p:grpSp>
      <p:grpSp>
        <p:nvGrpSpPr>
          <p:cNvPr id="749" name="Google Shape;749;ge8eaa164ad_0_671"/>
          <p:cNvGrpSpPr/>
          <p:nvPr/>
        </p:nvGrpSpPr>
        <p:grpSpPr>
          <a:xfrm>
            <a:off x="5194300" y="2514600"/>
            <a:ext cx="2578200" cy="2514600"/>
            <a:chOff x="0" y="0"/>
            <a:chExt cx="2578200" cy="2514600"/>
          </a:xfrm>
        </p:grpSpPr>
        <p:sp>
          <p:nvSpPr>
            <p:cNvPr id="750" name="Google Shape;750;ge8eaa164ad_0_671"/>
            <p:cNvSpPr/>
            <p:nvPr/>
          </p:nvSpPr>
          <p:spPr>
            <a:xfrm>
              <a:off x="0" y="0"/>
              <a:ext cx="2578200" cy="2514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51" name="Google Shape;751;ge8eaa164ad_0_671" descr="image11.jpeg"/>
            <p:cNvPicPr preferRelativeResize="0"/>
            <p:nvPr/>
          </p:nvPicPr>
          <p:blipFill rotWithShape="1">
            <a:blip r:embed="rId5">
              <a:alphaModFix/>
            </a:blip>
            <a:srcRect l="15820" r="15813"/>
            <a:stretch/>
          </p:blipFill>
          <p:spPr>
            <a:xfrm>
              <a:off x="0" y="0"/>
              <a:ext cx="2578097" cy="2514600"/>
            </a:xfrm>
            <a:prstGeom prst="rect">
              <a:avLst/>
            </a:prstGeom>
            <a:noFill/>
            <a:ln>
              <a:noFill/>
            </a:ln>
          </p:spPr>
        </p:pic>
      </p:grpSp>
      <p:grpSp>
        <p:nvGrpSpPr>
          <p:cNvPr id="752" name="Google Shape;752;ge8eaa164ad_0_671"/>
          <p:cNvGrpSpPr/>
          <p:nvPr/>
        </p:nvGrpSpPr>
        <p:grpSpPr>
          <a:xfrm>
            <a:off x="0" y="5029200"/>
            <a:ext cx="2597152" cy="2525487"/>
            <a:chOff x="0" y="0"/>
            <a:chExt cx="2597152" cy="2525487"/>
          </a:xfrm>
        </p:grpSpPr>
        <p:sp>
          <p:nvSpPr>
            <p:cNvPr id="753" name="Google Shape;753;ge8eaa164ad_0_671"/>
            <p:cNvSpPr/>
            <p:nvPr/>
          </p:nvSpPr>
          <p:spPr>
            <a:xfrm>
              <a:off x="0" y="0"/>
              <a:ext cx="2597100" cy="25254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54" name="Google Shape;754;ge8eaa164ad_0_671" descr="image14.jpeg"/>
            <p:cNvPicPr preferRelativeResize="0"/>
            <p:nvPr/>
          </p:nvPicPr>
          <p:blipFill rotWithShape="1">
            <a:blip r:embed="rId6">
              <a:alphaModFix/>
            </a:blip>
            <a:srcRect l="15749" r="15742"/>
            <a:stretch/>
          </p:blipFill>
          <p:spPr>
            <a:xfrm>
              <a:off x="0" y="0"/>
              <a:ext cx="2597152" cy="2525487"/>
            </a:xfrm>
            <a:prstGeom prst="rect">
              <a:avLst/>
            </a:prstGeom>
            <a:noFill/>
            <a:ln>
              <a:noFill/>
            </a:ln>
          </p:spPr>
        </p:pic>
      </p:grpSp>
      <p:grpSp>
        <p:nvGrpSpPr>
          <p:cNvPr id="755" name="Google Shape;755;ge8eaa164ad_0_671"/>
          <p:cNvGrpSpPr/>
          <p:nvPr/>
        </p:nvGrpSpPr>
        <p:grpSpPr>
          <a:xfrm>
            <a:off x="2597150" y="5029200"/>
            <a:ext cx="2597150" cy="2525486"/>
            <a:chOff x="0" y="0"/>
            <a:chExt cx="2597150" cy="2525486"/>
          </a:xfrm>
        </p:grpSpPr>
        <p:sp>
          <p:nvSpPr>
            <p:cNvPr id="756" name="Google Shape;756;ge8eaa164ad_0_671"/>
            <p:cNvSpPr/>
            <p:nvPr/>
          </p:nvSpPr>
          <p:spPr>
            <a:xfrm>
              <a:off x="0" y="0"/>
              <a:ext cx="2597100" cy="25254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57" name="Google Shape;757;ge8eaa164ad_0_671" descr="image20.jpeg"/>
            <p:cNvPicPr preferRelativeResize="0"/>
            <p:nvPr/>
          </p:nvPicPr>
          <p:blipFill rotWithShape="1">
            <a:blip r:embed="rId7">
              <a:alphaModFix/>
            </a:blip>
            <a:srcRect l="15794" r="15801"/>
            <a:stretch/>
          </p:blipFill>
          <p:spPr>
            <a:xfrm>
              <a:off x="0" y="0"/>
              <a:ext cx="2597150" cy="2525486"/>
            </a:xfrm>
            <a:prstGeom prst="rect">
              <a:avLst/>
            </a:prstGeom>
            <a:noFill/>
            <a:ln>
              <a:noFill/>
            </a:ln>
          </p:spPr>
        </p:pic>
      </p:grpSp>
      <p:grpSp>
        <p:nvGrpSpPr>
          <p:cNvPr id="758" name="Google Shape;758;ge8eaa164ad_0_671"/>
          <p:cNvGrpSpPr/>
          <p:nvPr/>
        </p:nvGrpSpPr>
        <p:grpSpPr>
          <a:xfrm>
            <a:off x="5194300" y="5029200"/>
            <a:ext cx="2578200" cy="2525487"/>
            <a:chOff x="0" y="0"/>
            <a:chExt cx="2578200" cy="2525487"/>
          </a:xfrm>
        </p:grpSpPr>
        <p:sp>
          <p:nvSpPr>
            <p:cNvPr id="759" name="Google Shape;759;ge8eaa164ad_0_671"/>
            <p:cNvSpPr/>
            <p:nvPr/>
          </p:nvSpPr>
          <p:spPr>
            <a:xfrm>
              <a:off x="0" y="0"/>
              <a:ext cx="2578200" cy="25254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60" name="Google Shape;760;ge8eaa164ad_0_671" descr="image25.jpeg"/>
            <p:cNvPicPr preferRelativeResize="0"/>
            <p:nvPr/>
          </p:nvPicPr>
          <p:blipFill rotWithShape="1">
            <a:blip r:embed="rId8">
              <a:alphaModFix/>
            </a:blip>
            <a:srcRect l="23203" r="23197"/>
            <a:stretch/>
          </p:blipFill>
          <p:spPr>
            <a:xfrm>
              <a:off x="0" y="0"/>
              <a:ext cx="2578103" cy="2525487"/>
            </a:xfrm>
            <a:prstGeom prst="rect">
              <a:avLst/>
            </a:prstGeom>
            <a:noFill/>
            <a:ln>
              <a:noFill/>
            </a:ln>
          </p:spPr>
        </p:pic>
      </p:grpSp>
      <p:grpSp>
        <p:nvGrpSpPr>
          <p:cNvPr id="761" name="Google Shape;761;ge8eaa164ad_0_671"/>
          <p:cNvGrpSpPr/>
          <p:nvPr/>
        </p:nvGrpSpPr>
        <p:grpSpPr>
          <a:xfrm>
            <a:off x="-2" y="7554686"/>
            <a:ext cx="2597150" cy="2514600"/>
            <a:chOff x="-1" y="0"/>
            <a:chExt cx="2597150" cy="2514600"/>
          </a:xfrm>
        </p:grpSpPr>
        <p:sp>
          <p:nvSpPr>
            <p:cNvPr id="762" name="Google Shape;762;ge8eaa164ad_0_671"/>
            <p:cNvSpPr/>
            <p:nvPr/>
          </p:nvSpPr>
          <p:spPr>
            <a:xfrm>
              <a:off x="0" y="0"/>
              <a:ext cx="2597100" cy="2514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63" name="Google Shape;763;ge8eaa164ad_0_671" descr="image24.jpeg"/>
            <p:cNvPicPr preferRelativeResize="0"/>
            <p:nvPr/>
          </p:nvPicPr>
          <p:blipFill rotWithShape="1">
            <a:blip r:embed="rId9">
              <a:alphaModFix/>
            </a:blip>
            <a:srcRect l="15602" r="15602"/>
            <a:stretch/>
          </p:blipFill>
          <p:spPr>
            <a:xfrm>
              <a:off x="-1" y="0"/>
              <a:ext cx="2597150" cy="2514600"/>
            </a:xfrm>
            <a:prstGeom prst="rect">
              <a:avLst/>
            </a:prstGeom>
            <a:noFill/>
            <a:ln>
              <a:noFill/>
            </a:ln>
          </p:spPr>
        </p:pic>
      </p:grpSp>
      <p:grpSp>
        <p:nvGrpSpPr>
          <p:cNvPr id="764" name="Google Shape;764;ge8eaa164ad_0_671"/>
          <p:cNvGrpSpPr/>
          <p:nvPr/>
        </p:nvGrpSpPr>
        <p:grpSpPr>
          <a:xfrm>
            <a:off x="2597150" y="7554686"/>
            <a:ext cx="2597150" cy="2514601"/>
            <a:chOff x="0" y="0"/>
            <a:chExt cx="2597150" cy="2514601"/>
          </a:xfrm>
        </p:grpSpPr>
        <p:sp>
          <p:nvSpPr>
            <p:cNvPr id="765" name="Google Shape;765;ge8eaa164ad_0_671"/>
            <p:cNvSpPr/>
            <p:nvPr/>
          </p:nvSpPr>
          <p:spPr>
            <a:xfrm>
              <a:off x="0" y="0"/>
              <a:ext cx="2597100" cy="2514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66" name="Google Shape;766;ge8eaa164ad_0_671" descr="image22.jpeg"/>
            <p:cNvPicPr preferRelativeResize="0"/>
            <p:nvPr/>
          </p:nvPicPr>
          <p:blipFill rotWithShape="1">
            <a:blip r:embed="rId10">
              <a:alphaModFix/>
            </a:blip>
            <a:srcRect l="22457" r="22457"/>
            <a:stretch/>
          </p:blipFill>
          <p:spPr>
            <a:xfrm>
              <a:off x="0" y="0"/>
              <a:ext cx="2597150" cy="2514601"/>
            </a:xfrm>
            <a:prstGeom prst="rect">
              <a:avLst/>
            </a:prstGeom>
            <a:noFill/>
            <a:ln>
              <a:noFill/>
            </a:ln>
          </p:spPr>
        </p:pic>
      </p:grpSp>
      <p:grpSp>
        <p:nvGrpSpPr>
          <p:cNvPr id="767" name="Google Shape;767;ge8eaa164ad_0_671"/>
          <p:cNvGrpSpPr/>
          <p:nvPr/>
        </p:nvGrpSpPr>
        <p:grpSpPr>
          <a:xfrm>
            <a:off x="5194300" y="7554685"/>
            <a:ext cx="2578200" cy="2514601"/>
            <a:chOff x="0" y="-1"/>
            <a:chExt cx="2578200" cy="2514601"/>
          </a:xfrm>
        </p:grpSpPr>
        <p:sp>
          <p:nvSpPr>
            <p:cNvPr id="768" name="Google Shape;768;ge8eaa164ad_0_671"/>
            <p:cNvSpPr/>
            <p:nvPr/>
          </p:nvSpPr>
          <p:spPr>
            <a:xfrm>
              <a:off x="0" y="0"/>
              <a:ext cx="2578200" cy="2514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69" name="Google Shape;769;ge8eaa164ad_0_671" descr="image21.jpeg"/>
            <p:cNvPicPr preferRelativeResize="0"/>
            <p:nvPr/>
          </p:nvPicPr>
          <p:blipFill rotWithShape="1">
            <a:blip r:embed="rId11">
              <a:alphaModFix/>
            </a:blip>
            <a:srcRect t="5969" b="5978"/>
            <a:stretch/>
          </p:blipFill>
          <p:spPr>
            <a:xfrm>
              <a:off x="0" y="-1"/>
              <a:ext cx="2578101" cy="2514601"/>
            </a:xfrm>
            <a:prstGeom prst="rect">
              <a:avLst/>
            </a:prstGeom>
            <a:noFill/>
            <a:ln>
              <a:noFill/>
            </a:ln>
          </p:spPr>
        </p:pic>
      </p:grpSp>
      <p:sp>
        <p:nvSpPr>
          <p:cNvPr id="770" name="Google Shape;770;ge8eaa164ad_0_671"/>
          <p:cNvSpPr txBox="1">
            <a:spLocks noGrp="1"/>
          </p:cNvSpPr>
          <p:nvPr>
            <p:ph type="body" idx="1"/>
          </p:nvPr>
        </p:nvSpPr>
        <p:spPr>
          <a:xfrm>
            <a:off x="2193450" y="4653134"/>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4</a:t>
            </a:r>
            <a:endParaRPr/>
          </a:p>
        </p:txBody>
      </p:sp>
      <p:sp>
        <p:nvSpPr>
          <p:cNvPr id="771" name="Google Shape;771;ge8eaa164ad_0_671"/>
          <p:cNvSpPr txBox="1">
            <a:spLocks noGrp="1"/>
          </p:cNvSpPr>
          <p:nvPr>
            <p:ph type="body" idx="14"/>
          </p:nvPr>
        </p:nvSpPr>
        <p:spPr>
          <a:xfrm>
            <a:off x="4790599" y="4653134"/>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5</a:t>
            </a:r>
            <a:endParaRPr/>
          </a:p>
        </p:txBody>
      </p:sp>
      <p:sp>
        <p:nvSpPr>
          <p:cNvPr id="772" name="Google Shape;772;ge8eaa164ad_0_671"/>
          <p:cNvSpPr txBox="1">
            <a:spLocks noGrp="1"/>
          </p:cNvSpPr>
          <p:nvPr>
            <p:ph type="body" idx="15"/>
          </p:nvPr>
        </p:nvSpPr>
        <p:spPr>
          <a:xfrm>
            <a:off x="7368699" y="4653134"/>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6</a:t>
            </a:r>
            <a:endParaRPr/>
          </a:p>
        </p:txBody>
      </p:sp>
      <p:sp>
        <p:nvSpPr>
          <p:cNvPr id="773" name="Google Shape;773;ge8eaa164ad_0_671"/>
          <p:cNvSpPr txBox="1">
            <a:spLocks noGrp="1"/>
          </p:cNvSpPr>
          <p:nvPr>
            <p:ph type="body" idx="16"/>
          </p:nvPr>
        </p:nvSpPr>
        <p:spPr>
          <a:xfrm>
            <a:off x="2193450" y="7178620"/>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7</a:t>
            </a:r>
            <a:endParaRPr/>
          </a:p>
        </p:txBody>
      </p:sp>
      <p:sp>
        <p:nvSpPr>
          <p:cNvPr id="774" name="Google Shape;774;ge8eaa164ad_0_671"/>
          <p:cNvSpPr txBox="1">
            <a:spLocks noGrp="1"/>
          </p:cNvSpPr>
          <p:nvPr>
            <p:ph type="body" idx="17"/>
          </p:nvPr>
        </p:nvSpPr>
        <p:spPr>
          <a:xfrm>
            <a:off x="4790599" y="7178620"/>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8</a:t>
            </a:r>
            <a:endParaRPr/>
          </a:p>
        </p:txBody>
      </p:sp>
      <p:sp>
        <p:nvSpPr>
          <p:cNvPr id="775" name="Google Shape;775;ge8eaa164ad_0_671"/>
          <p:cNvSpPr txBox="1">
            <a:spLocks noGrp="1"/>
          </p:cNvSpPr>
          <p:nvPr>
            <p:ph type="body" idx="18"/>
          </p:nvPr>
        </p:nvSpPr>
        <p:spPr>
          <a:xfrm>
            <a:off x="7368699" y="7178620"/>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9</a:t>
            </a:r>
            <a:endParaRPr/>
          </a:p>
        </p:txBody>
      </p:sp>
      <p:sp>
        <p:nvSpPr>
          <p:cNvPr id="776" name="Google Shape;776;ge8eaa164ad_0_671"/>
          <p:cNvSpPr txBox="1">
            <a:spLocks noGrp="1"/>
          </p:cNvSpPr>
          <p:nvPr>
            <p:ph type="body" idx="19"/>
          </p:nvPr>
        </p:nvSpPr>
        <p:spPr>
          <a:xfrm>
            <a:off x="2193450" y="9693220"/>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10</a:t>
            </a:r>
            <a:endParaRPr/>
          </a:p>
        </p:txBody>
      </p:sp>
      <p:sp>
        <p:nvSpPr>
          <p:cNvPr id="777" name="Google Shape;777;ge8eaa164ad_0_671"/>
          <p:cNvSpPr txBox="1">
            <a:spLocks noGrp="1"/>
          </p:cNvSpPr>
          <p:nvPr>
            <p:ph type="body" idx="20"/>
          </p:nvPr>
        </p:nvSpPr>
        <p:spPr>
          <a:xfrm>
            <a:off x="4790599" y="9693220"/>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11</a:t>
            </a:r>
            <a:endParaRPr/>
          </a:p>
        </p:txBody>
      </p:sp>
      <p:sp>
        <p:nvSpPr>
          <p:cNvPr id="778" name="Google Shape;778;ge8eaa164ad_0_671"/>
          <p:cNvSpPr txBox="1">
            <a:spLocks noGrp="1"/>
          </p:cNvSpPr>
          <p:nvPr>
            <p:ph type="body" idx="21"/>
          </p:nvPr>
        </p:nvSpPr>
        <p:spPr>
          <a:xfrm>
            <a:off x="7368699" y="9693220"/>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12</a:t>
            </a:r>
            <a:endParaRPr/>
          </a:p>
        </p:txBody>
      </p:sp>
      <p:grpSp>
        <p:nvGrpSpPr>
          <p:cNvPr id="779" name="Google Shape;779;ge8eaa164ad_0_671"/>
          <p:cNvGrpSpPr/>
          <p:nvPr/>
        </p:nvGrpSpPr>
        <p:grpSpPr>
          <a:xfrm>
            <a:off x="0" y="0"/>
            <a:ext cx="2597150" cy="2514600"/>
            <a:chOff x="0" y="0"/>
            <a:chExt cx="2597150" cy="2514600"/>
          </a:xfrm>
        </p:grpSpPr>
        <p:sp>
          <p:nvSpPr>
            <p:cNvPr id="780" name="Google Shape;780;ge8eaa164ad_0_671"/>
            <p:cNvSpPr/>
            <p:nvPr/>
          </p:nvSpPr>
          <p:spPr>
            <a:xfrm>
              <a:off x="0" y="0"/>
              <a:ext cx="2597100" cy="2514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81" name="Google Shape;781;ge8eaa164ad_0_671" descr="image7.jpeg"/>
            <p:cNvPicPr preferRelativeResize="0"/>
            <p:nvPr/>
          </p:nvPicPr>
          <p:blipFill rotWithShape="1">
            <a:blip r:embed="rId12">
              <a:alphaModFix/>
            </a:blip>
            <a:srcRect t="1587" b="1587"/>
            <a:stretch/>
          </p:blipFill>
          <p:spPr>
            <a:xfrm>
              <a:off x="0" y="0"/>
              <a:ext cx="2597150" cy="2514600"/>
            </a:xfrm>
            <a:prstGeom prst="rect">
              <a:avLst/>
            </a:prstGeom>
            <a:noFill/>
            <a:ln>
              <a:noFill/>
            </a:ln>
          </p:spPr>
        </p:pic>
      </p:grpSp>
      <p:grpSp>
        <p:nvGrpSpPr>
          <p:cNvPr id="782" name="Google Shape;782;ge8eaa164ad_0_671"/>
          <p:cNvGrpSpPr/>
          <p:nvPr/>
        </p:nvGrpSpPr>
        <p:grpSpPr>
          <a:xfrm>
            <a:off x="2597148" y="0"/>
            <a:ext cx="2597152" cy="2514600"/>
            <a:chOff x="-1" y="0"/>
            <a:chExt cx="2597152" cy="2514600"/>
          </a:xfrm>
        </p:grpSpPr>
        <p:sp>
          <p:nvSpPr>
            <p:cNvPr id="783" name="Google Shape;783;ge8eaa164ad_0_671"/>
            <p:cNvSpPr/>
            <p:nvPr/>
          </p:nvSpPr>
          <p:spPr>
            <a:xfrm>
              <a:off x="0" y="0"/>
              <a:ext cx="2597100" cy="2514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84" name="Google Shape;784;ge8eaa164ad_0_671" descr="image4.jpeg"/>
            <p:cNvPicPr preferRelativeResize="0"/>
            <p:nvPr/>
          </p:nvPicPr>
          <p:blipFill rotWithShape="1">
            <a:blip r:embed="rId13">
              <a:alphaModFix/>
            </a:blip>
            <a:srcRect l="9625" r="9625"/>
            <a:stretch/>
          </p:blipFill>
          <p:spPr>
            <a:xfrm>
              <a:off x="-1" y="0"/>
              <a:ext cx="2597152" cy="2514599"/>
            </a:xfrm>
            <a:prstGeom prst="rect">
              <a:avLst/>
            </a:prstGeom>
            <a:noFill/>
            <a:ln>
              <a:noFill/>
            </a:ln>
          </p:spPr>
        </p:pic>
      </p:grpSp>
      <p:grpSp>
        <p:nvGrpSpPr>
          <p:cNvPr id="785" name="Google Shape;785;ge8eaa164ad_0_671"/>
          <p:cNvGrpSpPr/>
          <p:nvPr/>
        </p:nvGrpSpPr>
        <p:grpSpPr>
          <a:xfrm>
            <a:off x="5194298" y="0"/>
            <a:ext cx="2578201" cy="2514602"/>
            <a:chOff x="-1" y="0"/>
            <a:chExt cx="2578201" cy="2514602"/>
          </a:xfrm>
        </p:grpSpPr>
        <p:sp>
          <p:nvSpPr>
            <p:cNvPr id="786" name="Google Shape;786;ge8eaa164ad_0_671"/>
            <p:cNvSpPr/>
            <p:nvPr/>
          </p:nvSpPr>
          <p:spPr>
            <a:xfrm>
              <a:off x="0" y="0"/>
              <a:ext cx="2578200" cy="25146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87" name="Google Shape;787;ge8eaa164ad_0_671" descr="image18.jpeg"/>
            <p:cNvPicPr preferRelativeResize="0"/>
            <p:nvPr/>
          </p:nvPicPr>
          <p:blipFill rotWithShape="1">
            <a:blip r:embed="rId14">
              <a:alphaModFix/>
            </a:blip>
            <a:srcRect l="15804" r="15804"/>
            <a:stretch/>
          </p:blipFill>
          <p:spPr>
            <a:xfrm>
              <a:off x="-1" y="0"/>
              <a:ext cx="2578100" cy="2514602"/>
            </a:xfrm>
            <a:prstGeom prst="rect">
              <a:avLst/>
            </a:prstGeom>
            <a:noFill/>
            <a:ln>
              <a:noFill/>
            </a:ln>
          </p:spPr>
        </p:pic>
      </p:grpSp>
      <p:sp>
        <p:nvSpPr>
          <p:cNvPr id="788" name="Google Shape;788;ge8eaa164ad_0_671"/>
          <p:cNvSpPr txBox="1">
            <a:spLocks noGrp="1"/>
          </p:cNvSpPr>
          <p:nvPr>
            <p:ph type="body" idx="25"/>
          </p:nvPr>
        </p:nvSpPr>
        <p:spPr>
          <a:xfrm>
            <a:off x="2193450" y="2138534"/>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1</a:t>
            </a:r>
            <a:endParaRPr/>
          </a:p>
        </p:txBody>
      </p:sp>
      <p:sp>
        <p:nvSpPr>
          <p:cNvPr id="789" name="Google Shape;789;ge8eaa164ad_0_671"/>
          <p:cNvSpPr txBox="1">
            <a:spLocks noGrp="1"/>
          </p:cNvSpPr>
          <p:nvPr>
            <p:ph type="body" idx="26"/>
          </p:nvPr>
        </p:nvSpPr>
        <p:spPr>
          <a:xfrm>
            <a:off x="4790599" y="2138534"/>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2</a:t>
            </a:r>
            <a:endParaRPr/>
          </a:p>
        </p:txBody>
      </p:sp>
      <p:sp>
        <p:nvSpPr>
          <p:cNvPr id="790" name="Google Shape;790;ge8eaa164ad_0_671"/>
          <p:cNvSpPr txBox="1">
            <a:spLocks noGrp="1"/>
          </p:cNvSpPr>
          <p:nvPr>
            <p:ph type="body" idx="27"/>
          </p:nvPr>
        </p:nvSpPr>
        <p:spPr>
          <a:xfrm>
            <a:off x="7368699" y="2138534"/>
            <a:ext cx="4038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ge8eaa164ad_0_1377"/>
          <p:cNvSpPr txBox="1"/>
          <p:nvPr/>
        </p:nvSpPr>
        <p:spPr>
          <a:xfrm>
            <a:off x="213360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796" name="Google Shape;796;ge8eaa164ad_0_1377"/>
          <p:cNvSpPr txBox="1">
            <a:spLocks noGrp="1"/>
          </p:cNvSpPr>
          <p:nvPr>
            <p:ph type="sldNum" idx="12"/>
          </p:nvPr>
        </p:nvSpPr>
        <p:spPr>
          <a:xfrm>
            <a:off x="3806720" y="9705806"/>
            <a:ext cx="240000" cy="246300"/>
          </a:xfrm>
          <a:prstGeom prst="rect">
            <a:avLst/>
          </a:prstGeom>
          <a:noFill/>
          <a:ln>
            <a:noFill/>
          </a:ln>
        </p:spPr>
        <p:txBody>
          <a:bodyPr spcFirstLastPara="1" wrap="square" lIns="45675" tIns="45675" rIns="45675" bIns="45675" anchor="b" anchorCtr="0">
            <a:spAutoFit/>
          </a:bodyPr>
          <a:lstStyle/>
          <a:p>
            <a:pPr marL="0" lvl="0" indent="0" algn="ctr" rtl="0">
              <a:spcBef>
                <a:spcPts val="0"/>
              </a:spcBef>
              <a:spcAft>
                <a:spcPts val="0"/>
              </a:spcAft>
              <a:buClr>
                <a:srgbClr val="888888"/>
              </a:buClr>
              <a:buSzPts val="1000"/>
              <a:buFont typeface="Inter"/>
              <a:buNone/>
            </a:pPr>
            <a:fld id="{00000000-1234-1234-1234-123412341234}" type="slidenum">
              <a:rPr lang="en-US"/>
              <a:t>8</a:t>
            </a:fld>
            <a:endParaRPr/>
          </a:p>
        </p:txBody>
      </p:sp>
      <p:sp>
        <p:nvSpPr>
          <p:cNvPr id="797" name="Google Shape;797;ge8eaa164ad_0_1377"/>
          <p:cNvSpPr txBox="1">
            <a:spLocks noGrp="1"/>
          </p:cNvSpPr>
          <p:nvPr>
            <p:ph type="body" idx="1"/>
          </p:nvPr>
        </p:nvSpPr>
        <p:spPr>
          <a:xfrm>
            <a:off x="987552" y="3586496"/>
            <a:ext cx="2898600" cy="2885400"/>
          </a:xfrm>
          <a:prstGeom prst="rect">
            <a:avLst/>
          </a:prstGeom>
          <a:solidFill>
            <a:srgbClr val="FFFFFF"/>
          </a:solidFill>
          <a:ln>
            <a:noFill/>
          </a:ln>
        </p:spPr>
        <p:txBody>
          <a:bodyPr spcFirstLastPara="1" wrap="square" lIns="45675" tIns="45675" rIns="45675" bIns="45675" anchor="ctr" anchorCtr="0">
            <a:normAutofit/>
          </a:bodyPr>
          <a:lstStyle/>
          <a:p>
            <a:pPr marL="0" lvl="0" indent="0" algn="l" rtl="0">
              <a:lnSpc>
                <a:spcPct val="100000"/>
              </a:lnSpc>
              <a:spcBef>
                <a:spcPts val="0"/>
              </a:spcBef>
              <a:spcAft>
                <a:spcPts val="0"/>
              </a:spcAft>
              <a:buClr>
                <a:schemeClr val="accent4"/>
              </a:buClr>
              <a:buSzPts val="1200"/>
              <a:buFont typeface="Inter"/>
              <a:buNone/>
            </a:pPr>
            <a:r>
              <a:rPr lang="en-US" b="1">
                <a:solidFill>
                  <a:schemeClr val="accent4"/>
                </a:solidFill>
                <a:latin typeface="Verdana"/>
                <a:ea typeface="Verdana"/>
                <a:cs typeface="Verdana"/>
                <a:sym typeface="Verdana"/>
              </a:rPr>
              <a:t>1. Lorem ipsum </a:t>
            </a:r>
            <a:endParaRPr>
              <a:latin typeface="Verdana"/>
              <a:ea typeface="Verdana"/>
              <a:cs typeface="Verdana"/>
              <a:sym typeface="Verdana"/>
            </a:endParaRPr>
          </a:p>
          <a:p>
            <a:pPr marL="0" lvl="0" indent="177800"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b="1">
                <a:solidFill>
                  <a:schemeClr val="accent4"/>
                </a:solidFill>
                <a:latin typeface="Verdana"/>
                <a:ea typeface="Verdana"/>
                <a:cs typeface="Verdana"/>
                <a:sym typeface="Verdana"/>
              </a:rPr>
              <a:t>2. Lorem ipsum </a:t>
            </a:r>
            <a:endParaRPr>
              <a:latin typeface="Verdana"/>
              <a:ea typeface="Verdana"/>
              <a:cs typeface="Verdana"/>
              <a:sym typeface="Verdana"/>
            </a:endParaRPr>
          </a:p>
          <a:p>
            <a:pPr marL="0" lvl="0" indent="177800"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b="1">
                <a:solidFill>
                  <a:schemeClr val="accent4"/>
                </a:solidFill>
                <a:latin typeface="Verdana"/>
                <a:ea typeface="Verdana"/>
                <a:cs typeface="Verdana"/>
                <a:sym typeface="Verdana"/>
              </a:rPr>
              <a:t>3. Lorem ipsum </a:t>
            </a:r>
            <a:endParaRPr>
              <a:latin typeface="Verdana"/>
              <a:ea typeface="Verdana"/>
              <a:cs typeface="Verdana"/>
              <a:sym typeface="Verdana"/>
            </a:endParaRPr>
          </a:p>
          <a:p>
            <a:pPr marL="0" lvl="0" indent="177800"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b="1">
                <a:solidFill>
                  <a:schemeClr val="accent4"/>
                </a:solidFill>
                <a:latin typeface="Verdana"/>
                <a:ea typeface="Verdana"/>
                <a:cs typeface="Verdana"/>
                <a:sym typeface="Verdana"/>
              </a:rPr>
              <a:t>4. Lorem ipsum </a:t>
            </a:r>
            <a:endParaRPr>
              <a:latin typeface="Verdana"/>
              <a:ea typeface="Verdana"/>
              <a:cs typeface="Verdana"/>
              <a:sym typeface="Verdana"/>
            </a:endParaRPr>
          </a:p>
          <a:p>
            <a:pPr marL="0" lvl="0" indent="177800"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b="1">
                <a:solidFill>
                  <a:schemeClr val="accent4"/>
                </a:solidFill>
                <a:latin typeface="Verdana"/>
                <a:ea typeface="Verdana"/>
                <a:cs typeface="Verdana"/>
                <a:sym typeface="Verdana"/>
              </a:rPr>
              <a:t>5. Lorem ipsum </a:t>
            </a:r>
            <a:endParaRPr>
              <a:latin typeface="Verdana"/>
              <a:ea typeface="Verdana"/>
              <a:cs typeface="Verdana"/>
              <a:sym typeface="Verdana"/>
            </a:endParaRPr>
          </a:p>
          <a:p>
            <a:pPr marL="0" lvl="0" indent="177800"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b="1">
                <a:solidFill>
                  <a:schemeClr val="accent4"/>
                </a:solidFill>
                <a:latin typeface="Verdana"/>
                <a:ea typeface="Verdana"/>
                <a:cs typeface="Verdana"/>
                <a:sym typeface="Verdana"/>
              </a:rPr>
              <a:t>6. Lorem ipsum </a:t>
            </a:r>
            <a:endParaRPr>
              <a:latin typeface="Verdana"/>
              <a:ea typeface="Verdana"/>
              <a:cs typeface="Verdana"/>
              <a:sym typeface="Verdana"/>
            </a:endParaRPr>
          </a:p>
          <a:p>
            <a:pPr marL="0" lvl="0" indent="177800"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p:txBody>
      </p:sp>
      <p:sp>
        <p:nvSpPr>
          <p:cNvPr id="798" name="Google Shape;798;ge8eaa164ad_0_1377"/>
          <p:cNvSpPr txBox="1">
            <a:spLocks noGrp="1"/>
          </p:cNvSpPr>
          <p:nvPr>
            <p:ph type="body" idx="2"/>
          </p:nvPr>
        </p:nvSpPr>
        <p:spPr>
          <a:xfrm>
            <a:off x="4187952" y="3586496"/>
            <a:ext cx="2898600" cy="2885400"/>
          </a:xfrm>
          <a:prstGeom prst="rect">
            <a:avLst/>
          </a:prstGeom>
          <a:solidFill>
            <a:srgbClr val="FFFFFF"/>
          </a:solidFill>
          <a:ln>
            <a:noFill/>
          </a:ln>
        </p:spPr>
        <p:txBody>
          <a:bodyPr spcFirstLastPara="1" wrap="square" lIns="45675" tIns="45675" rIns="45675" bIns="45675" anchor="ctr" anchorCtr="0">
            <a:normAutofit lnSpcReduction="20000"/>
          </a:bodyPr>
          <a:lstStyle/>
          <a:p>
            <a:pPr marL="0" lvl="0" indent="0" algn="l" rtl="0">
              <a:lnSpc>
                <a:spcPct val="100000"/>
              </a:lnSpc>
              <a:spcBef>
                <a:spcPts val="0"/>
              </a:spcBef>
              <a:spcAft>
                <a:spcPts val="0"/>
              </a:spcAft>
              <a:buClr>
                <a:schemeClr val="accent4"/>
              </a:buClr>
              <a:buSzPts val="1200"/>
              <a:buFont typeface="Inter"/>
              <a:buNone/>
            </a:pPr>
            <a:r>
              <a:rPr lang="en-US" sz="1200" b="1">
                <a:solidFill>
                  <a:schemeClr val="accent4"/>
                </a:solidFill>
                <a:latin typeface="Verdana"/>
                <a:ea typeface="Verdana"/>
                <a:cs typeface="Verdana"/>
                <a:sym typeface="Verdana"/>
              </a:rPr>
              <a:t>7. Lorem ipsum </a:t>
            </a:r>
            <a:endParaRPr>
              <a:latin typeface="Verdana"/>
              <a:ea typeface="Verdana"/>
              <a:cs typeface="Verdana"/>
              <a:sym typeface="Verdana"/>
            </a:endParaRPr>
          </a:p>
          <a:p>
            <a:pPr marL="0" lvl="0" indent="177800"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sz="1200" b="1">
                <a:solidFill>
                  <a:schemeClr val="accent4"/>
                </a:solidFill>
                <a:latin typeface="Verdana"/>
                <a:ea typeface="Verdana"/>
                <a:cs typeface="Verdana"/>
                <a:sym typeface="Verdana"/>
              </a:rPr>
              <a:t>8. Lorem ipsum </a:t>
            </a:r>
            <a:endParaRPr>
              <a:latin typeface="Verdana"/>
              <a:ea typeface="Verdana"/>
              <a:cs typeface="Verdana"/>
              <a:sym typeface="Verdana"/>
            </a:endParaRPr>
          </a:p>
          <a:p>
            <a:pPr marL="0" lvl="0" indent="177800"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sz="1200" b="1">
                <a:solidFill>
                  <a:schemeClr val="accent4"/>
                </a:solidFill>
                <a:latin typeface="Verdana"/>
                <a:ea typeface="Verdana"/>
                <a:cs typeface="Verdana"/>
                <a:sym typeface="Verdana"/>
              </a:rPr>
              <a:t>9. Lorem ipsum </a:t>
            </a:r>
            <a:endParaRPr>
              <a:latin typeface="Verdana"/>
              <a:ea typeface="Verdana"/>
              <a:cs typeface="Verdana"/>
              <a:sym typeface="Verdana"/>
            </a:endParaRPr>
          </a:p>
          <a:p>
            <a:pPr marL="0" lvl="0" indent="177800"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sz="1200" b="1">
                <a:solidFill>
                  <a:schemeClr val="accent4"/>
                </a:solidFill>
                <a:latin typeface="Verdana"/>
                <a:ea typeface="Verdana"/>
                <a:cs typeface="Verdana"/>
                <a:sym typeface="Verdana"/>
              </a:rPr>
              <a:t>10. Lorem ipsum </a:t>
            </a:r>
            <a:endParaRPr>
              <a:latin typeface="Verdana"/>
              <a:ea typeface="Verdana"/>
              <a:cs typeface="Verdana"/>
              <a:sym typeface="Verdana"/>
            </a:endParaRPr>
          </a:p>
          <a:p>
            <a:pPr marL="0" lvl="0" indent="231775"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sz="1200" b="1">
                <a:solidFill>
                  <a:schemeClr val="accent4"/>
                </a:solidFill>
                <a:latin typeface="Verdana"/>
                <a:ea typeface="Verdana"/>
                <a:cs typeface="Verdana"/>
                <a:sym typeface="Verdana"/>
              </a:rPr>
              <a:t>11. Lorem ipsum </a:t>
            </a:r>
            <a:endParaRPr>
              <a:latin typeface="Verdana"/>
              <a:ea typeface="Verdana"/>
              <a:cs typeface="Verdana"/>
              <a:sym typeface="Verdana"/>
            </a:endParaRPr>
          </a:p>
          <a:p>
            <a:pPr marL="0" lvl="0" indent="231775"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a:p>
            <a:pPr marL="0" lvl="0" indent="0" algn="l" rtl="0">
              <a:lnSpc>
                <a:spcPct val="100000"/>
              </a:lnSpc>
              <a:spcBef>
                <a:spcPts val="800"/>
              </a:spcBef>
              <a:spcAft>
                <a:spcPts val="0"/>
              </a:spcAft>
              <a:buClr>
                <a:schemeClr val="accent4"/>
              </a:buClr>
              <a:buSzPts val="1200"/>
              <a:buFont typeface="Inter"/>
              <a:buNone/>
            </a:pPr>
            <a:r>
              <a:rPr lang="en-US" sz="1200" b="1">
                <a:solidFill>
                  <a:schemeClr val="accent4"/>
                </a:solidFill>
                <a:latin typeface="Verdana"/>
                <a:ea typeface="Verdana"/>
                <a:cs typeface="Verdana"/>
                <a:sym typeface="Verdana"/>
              </a:rPr>
              <a:t>12. Lorem ipsum </a:t>
            </a:r>
            <a:endParaRPr>
              <a:latin typeface="Verdana"/>
              <a:ea typeface="Verdana"/>
              <a:cs typeface="Verdana"/>
              <a:sym typeface="Verdana"/>
            </a:endParaRPr>
          </a:p>
          <a:p>
            <a:pPr marL="0" lvl="0" indent="231775" algn="l" rtl="0">
              <a:lnSpc>
                <a:spcPct val="100000"/>
              </a:lnSpc>
              <a:spcBef>
                <a:spcPts val="0"/>
              </a:spcBef>
              <a:spcAft>
                <a:spcPts val="0"/>
              </a:spcAft>
              <a:buClr>
                <a:srgbClr val="000000"/>
              </a:buClr>
              <a:buSzPts val="1200"/>
              <a:buFont typeface="Inter"/>
              <a:buNone/>
            </a:pPr>
            <a:r>
              <a:rPr lang="en-US" sz="1200">
                <a:latin typeface="Verdana"/>
                <a:ea typeface="Verdana"/>
                <a:cs typeface="Verdana"/>
                <a:sym typeface="Verdana"/>
              </a:rPr>
              <a:t>Quisque volutpat porta nisi</a:t>
            </a:r>
            <a:endParaRPr>
              <a:latin typeface="Verdana"/>
              <a:ea typeface="Verdana"/>
              <a:cs typeface="Verdana"/>
              <a:sym typeface="Verdana"/>
            </a:endParaRPr>
          </a:p>
        </p:txBody>
      </p:sp>
      <p:sp>
        <p:nvSpPr>
          <p:cNvPr id="799" name="Google Shape;799;ge8eaa164ad_0_1377"/>
          <p:cNvSpPr txBox="1">
            <a:spLocks noGrp="1"/>
          </p:cNvSpPr>
          <p:nvPr>
            <p:ph type="title"/>
          </p:nvPr>
        </p:nvSpPr>
        <p:spPr>
          <a:xfrm>
            <a:off x="987552" y="990159"/>
            <a:ext cx="6099000" cy="990900"/>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Clr>
                <a:srgbClr val="000000"/>
              </a:buClr>
              <a:buSzPts val="2688"/>
              <a:buFont typeface="Poppins SemiBold"/>
              <a:buNone/>
            </a:pPr>
            <a:r>
              <a:rPr lang="en-US" sz="2688">
                <a:latin typeface="Arial"/>
                <a:ea typeface="Arial"/>
                <a:cs typeface="Arial"/>
                <a:sym typeface="Arial"/>
              </a:rPr>
              <a:t>Item Description Page</a:t>
            </a:r>
            <a:br>
              <a:rPr lang="en-US" sz="2688">
                <a:latin typeface="Arial"/>
                <a:ea typeface="Arial"/>
                <a:cs typeface="Arial"/>
                <a:sym typeface="Arial"/>
              </a:rPr>
            </a:br>
            <a:r>
              <a:rPr lang="en-US">
                <a:solidFill>
                  <a:schemeClr val="accent4"/>
                </a:solidFill>
                <a:latin typeface="Arial"/>
                <a:ea typeface="Arial"/>
                <a:cs typeface="Arial"/>
                <a:sym typeface="Arial"/>
              </a:rPr>
              <a:t>Preset for 12 Items</a:t>
            </a:r>
            <a:endParaRPr>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grpSp>
        <p:nvGrpSpPr>
          <p:cNvPr id="804" name="Google Shape;804;ge8eaa164ad_0_2040"/>
          <p:cNvGrpSpPr/>
          <p:nvPr/>
        </p:nvGrpSpPr>
        <p:grpSpPr>
          <a:xfrm>
            <a:off x="228600" y="250371"/>
            <a:ext cx="2259900" cy="2188031"/>
            <a:chOff x="0" y="0"/>
            <a:chExt cx="2259900" cy="2188031"/>
          </a:xfrm>
        </p:grpSpPr>
        <p:sp>
          <p:nvSpPr>
            <p:cNvPr id="805" name="Google Shape;805;ge8eaa164ad_0_2040"/>
            <p:cNvSpPr/>
            <p:nvPr/>
          </p:nvSpPr>
          <p:spPr>
            <a:xfrm>
              <a:off x="0" y="0"/>
              <a:ext cx="22599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06" name="Google Shape;806;ge8eaa164ad_0_2040" descr="image7.jpeg"/>
            <p:cNvPicPr preferRelativeResize="0"/>
            <p:nvPr/>
          </p:nvPicPr>
          <p:blipFill rotWithShape="1">
            <a:blip r:embed="rId3">
              <a:alphaModFix/>
            </a:blip>
            <a:srcRect t="1616" b="1616"/>
            <a:stretch/>
          </p:blipFill>
          <p:spPr>
            <a:xfrm>
              <a:off x="0" y="0"/>
              <a:ext cx="2259856" cy="2188031"/>
            </a:xfrm>
            <a:prstGeom prst="rect">
              <a:avLst/>
            </a:prstGeom>
            <a:noFill/>
            <a:ln>
              <a:noFill/>
            </a:ln>
          </p:spPr>
        </p:pic>
      </p:grpSp>
      <p:grpSp>
        <p:nvGrpSpPr>
          <p:cNvPr id="807" name="Google Shape;807;ge8eaa164ad_0_2040"/>
          <p:cNvGrpSpPr/>
          <p:nvPr/>
        </p:nvGrpSpPr>
        <p:grpSpPr>
          <a:xfrm>
            <a:off x="2764557" y="250371"/>
            <a:ext cx="2259901" cy="2188029"/>
            <a:chOff x="-1" y="0"/>
            <a:chExt cx="2259901" cy="2188029"/>
          </a:xfrm>
        </p:grpSpPr>
        <p:sp>
          <p:nvSpPr>
            <p:cNvPr id="808" name="Google Shape;808;ge8eaa164ad_0_2040"/>
            <p:cNvSpPr/>
            <p:nvPr/>
          </p:nvSpPr>
          <p:spPr>
            <a:xfrm>
              <a:off x="0" y="0"/>
              <a:ext cx="22599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09" name="Google Shape;809;ge8eaa164ad_0_2040" descr="image4.jpeg"/>
            <p:cNvPicPr preferRelativeResize="0"/>
            <p:nvPr/>
          </p:nvPicPr>
          <p:blipFill rotWithShape="1">
            <a:blip r:embed="rId4">
              <a:alphaModFix/>
            </a:blip>
            <a:srcRect l="9605" r="9605"/>
            <a:stretch/>
          </p:blipFill>
          <p:spPr>
            <a:xfrm>
              <a:off x="-1" y="0"/>
              <a:ext cx="2259860" cy="2188029"/>
            </a:xfrm>
            <a:prstGeom prst="rect">
              <a:avLst/>
            </a:prstGeom>
            <a:noFill/>
            <a:ln>
              <a:noFill/>
            </a:ln>
          </p:spPr>
        </p:pic>
      </p:grpSp>
      <p:grpSp>
        <p:nvGrpSpPr>
          <p:cNvPr id="810" name="Google Shape;810;ge8eaa164ad_0_2040"/>
          <p:cNvGrpSpPr/>
          <p:nvPr/>
        </p:nvGrpSpPr>
        <p:grpSpPr>
          <a:xfrm>
            <a:off x="5300516" y="250371"/>
            <a:ext cx="2243401" cy="2188028"/>
            <a:chOff x="-1" y="0"/>
            <a:chExt cx="2243401" cy="2188028"/>
          </a:xfrm>
        </p:grpSpPr>
        <p:sp>
          <p:nvSpPr>
            <p:cNvPr id="811" name="Google Shape;811;ge8eaa164ad_0_2040"/>
            <p:cNvSpPr/>
            <p:nvPr/>
          </p:nvSpPr>
          <p:spPr>
            <a:xfrm>
              <a:off x="0" y="0"/>
              <a:ext cx="22434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12" name="Google Shape;812;ge8eaa164ad_0_2040" descr="image18.jpeg"/>
            <p:cNvPicPr preferRelativeResize="0"/>
            <p:nvPr/>
          </p:nvPicPr>
          <p:blipFill rotWithShape="1">
            <a:blip r:embed="rId5">
              <a:alphaModFix/>
            </a:blip>
            <a:srcRect l="15800" r="15800"/>
            <a:stretch/>
          </p:blipFill>
          <p:spPr>
            <a:xfrm>
              <a:off x="-1" y="0"/>
              <a:ext cx="2243281" cy="2188028"/>
            </a:xfrm>
            <a:prstGeom prst="rect">
              <a:avLst/>
            </a:prstGeom>
            <a:noFill/>
            <a:ln>
              <a:noFill/>
            </a:ln>
          </p:spPr>
        </p:pic>
      </p:grpSp>
      <p:grpSp>
        <p:nvGrpSpPr>
          <p:cNvPr id="813" name="Google Shape;813;ge8eaa164ad_0_2040"/>
          <p:cNvGrpSpPr/>
          <p:nvPr/>
        </p:nvGrpSpPr>
        <p:grpSpPr>
          <a:xfrm>
            <a:off x="228600" y="2711014"/>
            <a:ext cx="2259900" cy="2188028"/>
            <a:chOff x="0" y="0"/>
            <a:chExt cx="2259900" cy="2188028"/>
          </a:xfrm>
        </p:grpSpPr>
        <p:sp>
          <p:nvSpPr>
            <p:cNvPr id="814" name="Google Shape;814;ge8eaa164ad_0_2040"/>
            <p:cNvSpPr/>
            <p:nvPr/>
          </p:nvSpPr>
          <p:spPr>
            <a:xfrm>
              <a:off x="0" y="0"/>
              <a:ext cx="22599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15" name="Google Shape;815;ge8eaa164ad_0_2040" descr="image17.jpeg"/>
            <p:cNvPicPr preferRelativeResize="0"/>
            <p:nvPr/>
          </p:nvPicPr>
          <p:blipFill rotWithShape="1">
            <a:blip r:embed="rId6">
              <a:alphaModFix/>
            </a:blip>
            <a:srcRect t="15565" b="15558"/>
            <a:stretch/>
          </p:blipFill>
          <p:spPr>
            <a:xfrm>
              <a:off x="0" y="0"/>
              <a:ext cx="2259858" cy="2188028"/>
            </a:xfrm>
            <a:prstGeom prst="rect">
              <a:avLst/>
            </a:prstGeom>
            <a:noFill/>
            <a:ln>
              <a:noFill/>
            </a:ln>
          </p:spPr>
        </p:pic>
      </p:grpSp>
      <p:grpSp>
        <p:nvGrpSpPr>
          <p:cNvPr id="816" name="Google Shape;816;ge8eaa164ad_0_2040"/>
          <p:cNvGrpSpPr/>
          <p:nvPr/>
        </p:nvGrpSpPr>
        <p:grpSpPr>
          <a:xfrm>
            <a:off x="5300517" y="2711013"/>
            <a:ext cx="2243400" cy="4658145"/>
            <a:chOff x="0" y="0"/>
            <a:chExt cx="2243400" cy="4658145"/>
          </a:xfrm>
        </p:grpSpPr>
        <p:sp>
          <p:nvSpPr>
            <p:cNvPr id="817" name="Google Shape;817;ge8eaa164ad_0_2040"/>
            <p:cNvSpPr/>
            <p:nvPr/>
          </p:nvSpPr>
          <p:spPr>
            <a:xfrm>
              <a:off x="0" y="0"/>
              <a:ext cx="2243400" cy="46581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18" name="Google Shape;818;ge8eaa164ad_0_2040" descr="image33.png"/>
            <p:cNvPicPr preferRelativeResize="0"/>
            <p:nvPr/>
          </p:nvPicPr>
          <p:blipFill rotWithShape="1">
            <a:blip r:embed="rId7">
              <a:alphaModFix/>
            </a:blip>
            <a:srcRect l="25919" r="25919"/>
            <a:stretch/>
          </p:blipFill>
          <p:spPr>
            <a:xfrm>
              <a:off x="0" y="0"/>
              <a:ext cx="2243283" cy="4658145"/>
            </a:xfrm>
            <a:prstGeom prst="rect">
              <a:avLst/>
            </a:prstGeom>
            <a:noFill/>
            <a:ln>
              <a:noFill/>
            </a:ln>
          </p:spPr>
        </p:pic>
      </p:grpSp>
      <p:grpSp>
        <p:nvGrpSpPr>
          <p:cNvPr id="819" name="Google Shape;819;ge8eaa164ad_0_2040"/>
          <p:cNvGrpSpPr/>
          <p:nvPr/>
        </p:nvGrpSpPr>
        <p:grpSpPr>
          <a:xfrm>
            <a:off x="228600" y="5171657"/>
            <a:ext cx="2259900" cy="2197501"/>
            <a:chOff x="0" y="0"/>
            <a:chExt cx="2259900" cy="2197501"/>
          </a:xfrm>
        </p:grpSpPr>
        <p:sp>
          <p:nvSpPr>
            <p:cNvPr id="820" name="Google Shape;820;ge8eaa164ad_0_2040"/>
            <p:cNvSpPr/>
            <p:nvPr/>
          </p:nvSpPr>
          <p:spPr>
            <a:xfrm>
              <a:off x="0" y="0"/>
              <a:ext cx="2259900" cy="21975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21" name="Google Shape;821;ge8eaa164ad_0_2040" descr="image19.png"/>
            <p:cNvPicPr preferRelativeResize="0"/>
            <p:nvPr/>
          </p:nvPicPr>
          <p:blipFill rotWithShape="1">
            <a:blip r:embed="rId8">
              <a:alphaModFix/>
            </a:blip>
            <a:srcRect t="4128" b="4128"/>
            <a:stretch/>
          </p:blipFill>
          <p:spPr>
            <a:xfrm>
              <a:off x="0" y="0"/>
              <a:ext cx="2259859" cy="2197501"/>
            </a:xfrm>
            <a:prstGeom prst="rect">
              <a:avLst/>
            </a:prstGeom>
            <a:noFill/>
            <a:ln>
              <a:noFill/>
            </a:ln>
          </p:spPr>
        </p:pic>
      </p:grpSp>
      <p:grpSp>
        <p:nvGrpSpPr>
          <p:cNvPr id="822" name="Google Shape;822;ge8eaa164ad_0_2040"/>
          <p:cNvGrpSpPr/>
          <p:nvPr/>
        </p:nvGrpSpPr>
        <p:grpSpPr>
          <a:xfrm>
            <a:off x="228598" y="7641772"/>
            <a:ext cx="2259901" cy="2188029"/>
            <a:chOff x="-1" y="0"/>
            <a:chExt cx="2259901" cy="2188029"/>
          </a:xfrm>
        </p:grpSpPr>
        <p:sp>
          <p:nvSpPr>
            <p:cNvPr id="823" name="Google Shape;823;ge8eaa164ad_0_2040"/>
            <p:cNvSpPr/>
            <p:nvPr/>
          </p:nvSpPr>
          <p:spPr>
            <a:xfrm>
              <a:off x="0" y="0"/>
              <a:ext cx="22599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24" name="Google Shape;824;ge8eaa164ad_0_2040" descr="image14.jpeg"/>
            <p:cNvPicPr preferRelativeResize="0"/>
            <p:nvPr/>
          </p:nvPicPr>
          <p:blipFill rotWithShape="1">
            <a:blip r:embed="rId9">
              <a:alphaModFix/>
            </a:blip>
            <a:srcRect l="15578" r="15578"/>
            <a:stretch/>
          </p:blipFill>
          <p:spPr>
            <a:xfrm>
              <a:off x="-1" y="0"/>
              <a:ext cx="2259859" cy="2188029"/>
            </a:xfrm>
            <a:prstGeom prst="rect">
              <a:avLst/>
            </a:prstGeom>
            <a:noFill/>
            <a:ln>
              <a:noFill/>
            </a:ln>
          </p:spPr>
        </p:pic>
      </p:grpSp>
      <p:grpSp>
        <p:nvGrpSpPr>
          <p:cNvPr id="825" name="Google Shape;825;ge8eaa164ad_0_2040"/>
          <p:cNvGrpSpPr/>
          <p:nvPr/>
        </p:nvGrpSpPr>
        <p:grpSpPr>
          <a:xfrm>
            <a:off x="5300517" y="7641772"/>
            <a:ext cx="2243400" cy="2188029"/>
            <a:chOff x="0" y="0"/>
            <a:chExt cx="2243400" cy="2188029"/>
          </a:xfrm>
        </p:grpSpPr>
        <p:sp>
          <p:nvSpPr>
            <p:cNvPr id="826" name="Google Shape;826;ge8eaa164ad_0_2040"/>
            <p:cNvSpPr/>
            <p:nvPr/>
          </p:nvSpPr>
          <p:spPr>
            <a:xfrm>
              <a:off x="0" y="0"/>
              <a:ext cx="2243400" cy="21879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27" name="Google Shape;827;ge8eaa164ad_0_2040" descr="image25.jpeg"/>
            <p:cNvPicPr preferRelativeResize="0"/>
            <p:nvPr/>
          </p:nvPicPr>
          <p:blipFill rotWithShape="1">
            <a:blip r:embed="rId10">
              <a:alphaModFix/>
            </a:blip>
            <a:srcRect l="23077" r="23077"/>
            <a:stretch/>
          </p:blipFill>
          <p:spPr>
            <a:xfrm>
              <a:off x="0" y="0"/>
              <a:ext cx="2243282" cy="2188029"/>
            </a:xfrm>
            <a:prstGeom prst="rect">
              <a:avLst/>
            </a:prstGeom>
            <a:noFill/>
            <a:ln>
              <a:noFill/>
            </a:ln>
          </p:spPr>
        </p:pic>
      </p:grpSp>
      <p:sp>
        <p:nvSpPr>
          <p:cNvPr id="828" name="Google Shape;828;ge8eaa164ad_0_2040"/>
          <p:cNvSpPr txBox="1">
            <a:spLocks noGrp="1"/>
          </p:cNvSpPr>
          <p:nvPr>
            <p:ph type="body" idx="1"/>
          </p:nvPr>
        </p:nvSpPr>
        <p:spPr>
          <a:xfrm>
            <a:off x="2083154" y="2062334"/>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1</a:t>
            </a:r>
            <a:endParaRPr/>
          </a:p>
        </p:txBody>
      </p:sp>
      <p:sp>
        <p:nvSpPr>
          <p:cNvPr id="829" name="Google Shape;829;ge8eaa164ad_0_2040"/>
          <p:cNvSpPr txBox="1">
            <a:spLocks noGrp="1"/>
          </p:cNvSpPr>
          <p:nvPr>
            <p:ph type="body" idx="13"/>
          </p:nvPr>
        </p:nvSpPr>
        <p:spPr>
          <a:xfrm>
            <a:off x="4619113" y="2062334"/>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2</a:t>
            </a:r>
            <a:endParaRPr/>
          </a:p>
        </p:txBody>
      </p:sp>
      <p:sp>
        <p:nvSpPr>
          <p:cNvPr id="830" name="Google Shape;830;ge8eaa164ad_0_2040"/>
          <p:cNvSpPr txBox="1">
            <a:spLocks noGrp="1"/>
          </p:cNvSpPr>
          <p:nvPr>
            <p:ph type="body" idx="14"/>
          </p:nvPr>
        </p:nvSpPr>
        <p:spPr>
          <a:xfrm>
            <a:off x="7138496" y="2062334"/>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3</a:t>
            </a:r>
            <a:endParaRPr/>
          </a:p>
        </p:txBody>
      </p:sp>
      <p:sp>
        <p:nvSpPr>
          <p:cNvPr id="831" name="Google Shape;831;ge8eaa164ad_0_2040"/>
          <p:cNvSpPr txBox="1">
            <a:spLocks noGrp="1"/>
          </p:cNvSpPr>
          <p:nvPr>
            <p:ph type="body" idx="15"/>
          </p:nvPr>
        </p:nvSpPr>
        <p:spPr>
          <a:xfrm>
            <a:off x="2083154" y="4522978"/>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4</a:t>
            </a:r>
            <a:endParaRPr/>
          </a:p>
        </p:txBody>
      </p:sp>
      <p:sp>
        <p:nvSpPr>
          <p:cNvPr id="832" name="Google Shape;832;ge8eaa164ad_0_2040"/>
          <p:cNvSpPr txBox="1">
            <a:spLocks noGrp="1"/>
          </p:cNvSpPr>
          <p:nvPr>
            <p:ph type="body" idx="16"/>
          </p:nvPr>
        </p:nvSpPr>
        <p:spPr>
          <a:xfrm>
            <a:off x="7138496" y="6993091"/>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5</a:t>
            </a:r>
            <a:endParaRPr/>
          </a:p>
        </p:txBody>
      </p:sp>
      <p:sp>
        <p:nvSpPr>
          <p:cNvPr id="833" name="Google Shape;833;ge8eaa164ad_0_2040"/>
          <p:cNvSpPr txBox="1">
            <a:spLocks noGrp="1"/>
          </p:cNvSpPr>
          <p:nvPr>
            <p:ph type="body" idx="17"/>
          </p:nvPr>
        </p:nvSpPr>
        <p:spPr>
          <a:xfrm>
            <a:off x="2083154" y="6993093"/>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6</a:t>
            </a:r>
            <a:endParaRPr/>
          </a:p>
        </p:txBody>
      </p:sp>
      <p:sp>
        <p:nvSpPr>
          <p:cNvPr id="834" name="Google Shape;834;ge8eaa164ad_0_2040"/>
          <p:cNvSpPr txBox="1">
            <a:spLocks noGrp="1"/>
          </p:cNvSpPr>
          <p:nvPr>
            <p:ph type="body" idx="18"/>
          </p:nvPr>
        </p:nvSpPr>
        <p:spPr>
          <a:xfrm>
            <a:off x="2083154" y="9453735"/>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7</a:t>
            </a:r>
            <a:endParaRPr/>
          </a:p>
        </p:txBody>
      </p:sp>
      <p:sp>
        <p:nvSpPr>
          <p:cNvPr id="835" name="Google Shape;835;ge8eaa164ad_0_2040"/>
          <p:cNvSpPr txBox="1">
            <a:spLocks noGrp="1"/>
          </p:cNvSpPr>
          <p:nvPr>
            <p:ph type="body" idx="19"/>
          </p:nvPr>
        </p:nvSpPr>
        <p:spPr>
          <a:xfrm>
            <a:off x="7138496" y="9453735"/>
            <a:ext cx="405300" cy="374100"/>
          </a:xfrm>
          <a:prstGeom prst="rect">
            <a:avLst/>
          </a:prstGeom>
          <a:solidFill>
            <a:srgbClr val="FFFFFF">
              <a:alpha val="80000"/>
            </a:srgbClr>
          </a:solidFill>
          <a:ln>
            <a:noFill/>
          </a:ln>
        </p:spPr>
        <p:txBody>
          <a:bodyPr spcFirstLastPara="1" wrap="square" lIns="82250" tIns="82250" rIns="82250" bIns="82250" anchor="ctr" anchorCtr="0">
            <a:normAutofit/>
          </a:bodyPr>
          <a:lstStyle/>
          <a:p>
            <a:pPr marL="0" marR="0" lvl="0" indent="0" algn="r"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8</a:t>
            </a:r>
            <a:endParaRPr/>
          </a:p>
        </p:txBody>
      </p:sp>
      <p:sp>
        <p:nvSpPr>
          <p:cNvPr id="836" name="Google Shape;836;ge8eaa164ad_0_2040"/>
          <p:cNvSpPr txBox="1"/>
          <p:nvPr/>
        </p:nvSpPr>
        <p:spPr>
          <a:xfrm>
            <a:off x="2459750" y="2711025"/>
            <a:ext cx="2813100" cy="67419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Verdana"/>
              <a:buAutoNum type="arabicPeriod"/>
            </a:pPr>
            <a:r>
              <a:rPr lang="en-US" sz="1100">
                <a:latin typeface="Verdana"/>
                <a:ea typeface="Verdana"/>
                <a:cs typeface="Verdana"/>
                <a:sym typeface="Verdana"/>
              </a:rPr>
              <a:t>Praesent ullamcorper convallis</a:t>
            </a:r>
            <a:r>
              <a:rPr lang="en-US">
                <a:latin typeface="Verdana"/>
                <a:ea typeface="Verdana"/>
                <a:cs typeface="Verdana"/>
                <a:sym typeface="Verdana"/>
              </a:rPr>
              <a:t> </a:t>
            </a:r>
            <a:r>
              <a:rPr lang="en-US" sz="1000">
                <a:latin typeface="Verdana"/>
                <a:ea typeface="Verdana"/>
                <a:cs typeface="Verdana"/>
                <a:sym typeface="Verdana"/>
              </a:rPr>
              <a:t>Vitae consequat leo finibus sed. Fusce libero eros, ultricies non. </a:t>
            </a:r>
            <a:r>
              <a:rPr lang="en-US" sz="1300">
                <a:solidFill>
                  <a:schemeClr val="accent6"/>
                </a:solidFill>
                <a:latin typeface="Verdana"/>
                <a:ea typeface="Verdana"/>
                <a:cs typeface="Verdana"/>
                <a:sym typeface="Verdana"/>
              </a:rPr>
              <a:t>Item #012345 | $9.99</a:t>
            </a:r>
            <a:endParaRPr sz="1300">
              <a:solidFill>
                <a:schemeClr val="accent6"/>
              </a:solidFill>
              <a:latin typeface="Verdana"/>
              <a:ea typeface="Verdana"/>
              <a:cs typeface="Verdana"/>
              <a:sym typeface="Verdana"/>
            </a:endParaRPr>
          </a:p>
          <a:p>
            <a:pPr marL="457200" lvl="0" indent="-317500" algn="l" rtl="0">
              <a:spcBef>
                <a:spcPts val="0"/>
              </a:spcBef>
              <a:spcAft>
                <a:spcPts val="0"/>
              </a:spcAft>
              <a:buSzPts val="1400"/>
              <a:buFont typeface="Verdana"/>
              <a:buAutoNum type="arabicPeriod"/>
            </a:pPr>
            <a:r>
              <a:rPr lang="en-US" sz="1100">
                <a:solidFill>
                  <a:schemeClr val="dk1"/>
                </a:solidFill>
                <a:latin typeface="Verdana"/>
                <a:ea typeface="Verdana"/>
                <a:cs typeface="Verdana"/>
                <a:sym typeface="Verdana"/>
              </a:rPr>
              <a:t>Praesent ullamcorper convallis</a:t>
            </a:r>
            <a:r>
              <a:rPr lang="en-US">
                <a:solidFill>
                  <a:schemeClr val="dk1"/>
                </a:solidFill>
                <a:latin typeface="Verdana"/>
                <a:ea typeface="Verdana"/>
                <a:cs typeface="Verdana"/>
                <a:sym typeface="Verdana"/>
              </a:rPr>
              <a:t> </a:t>
            </a:r>
            <a:r>
              <a:rPr lang="en-US" sz="1000">
                <a:solidFill>
                  <a:schemeClr val="dk1"/>
                </a:solidFill>
                <a:latin typeface="Verdana"/>
                <a:ea typeface="Verdana"/>
                <a:cs typeface="Verdana"/>
                <a:sym typeface="Verdana"/>
              </a:rPr>
              <a:t>Vitae consequat leo finibus sed. Fusce libero eros, ultricies non. </a:t>
            </a:r>
            <a:r>
              <a:rPr lang="en-US" sz="1300">
                <a:solidFill>
                  <a:schemeClr val="accent6"/>
                </a:solidFill>
                <a:latin typeface="Verdana"/>
                <a:ea typeface="Verdana"/>
                <a:cs typeface="Verdana"/>
                <a:sym typeface="Verdana"/>
              </a:rPr>
              <a:t>Item</a:t>
            </a:r>
            <a:r>
              <a:rPr lang="en-US" sz="900">
                <a:solidFill>
                  <a:schemeClr val="accent6"/>
                </a:solidFill>
                <a:latin typeface="Verdana"/>
                <a:ea typeface="Verdana"/>
                <a:cs typeface="Verdana"/>
                <a:sym typeface="Verdana"/>
              </a:rPr>
              <a:t> </a:t>
            </a:r>
            <a:r>
              <a:rPr lang="en-US" sz="1300">
                <a:solidFill>
                  <a:schemeClr val="accent6"/>
                </a:solidFill>
                <a:latin typeface="Verdana"/>
                <a:ea typeface="Verdana"/>
                <a:cs typeface="Verdana"/>
                <a:sym typeface="Verdana"/>
              </a:rPr>
              <a:t>#012345 | $9.99</a:t>
            </a:r>
            <a:endParaRPr sz="1300">
              <a:solidFill>
                <a:schemeClr val="accent6"/>
              </a:solidFill>
              <a:latin typeface="Verdana"/>
              <a:ea typeface="Verdana"/>
              <a:cs typeface="Verdana"/>
              <a:sym typeface="Verdana"/>
            </a:endParaRPr>
          </a:p>
          <a:p>
            <a:pPr marL="457200" lvl="0" indent="-317500" algn="l" rtl="0">
              <a:spcBef>
                <a:spcPts val="0"/>
              </a:spcBef>
              <a:spcAft>
                <a:spcPts val="0"/>
              </a:spcAft>
              <a:buSzPts val="1400"/>
              <a:buFont typeface="Verdana"/>
              <a:buAutoNum type="arabicPeriod"/>
            </a:pPr>
            <a:r>
              <a:rPr lang="en-US" sz="1100">
                <a:solidFill>
                  <a:schemeClr val="dk1"/>
                </a:solidFill>
                <a:latin typeface="Verdana"/>
                <a:ea typeface="Verdana"/>
                <a:cs typeface="Verdana"/>
                <a:sym typeface="Verdana"/>
              </a:rPr>
              <a:t>Praesent ullamcorper convallis</a:t>
            </a:r>
            <a:r>
              <a:rPr lang="en-US">
                <a:solidFill>
                  <a:schemeClr val="dk1"/>
                </a:solidFill>
                <a:latin typeface="Verdana"/>
                <a:ea typeface="Verdana"/>
                <a:cs typeface="Verdana"/>
                <a:sym typeface="Verdana"/>
              </a:rPr>
              <a:t> </a:t>
            </a:r>
            <a:r>
              <a:rPr lang="en-US" sz="1000">
                <a:solidFill>
                  <a:schemeClr val="dk1"/>
                </a:solidFill>
                <a:latin typeface="Verdana"/>
                <a:ea typeface="Verdana"/>
                <a:cs typeface="Verdana"/>
                <a:sym typeface="Verdana"/>
              </a:rPr>
              <a:t>Vitae consequat leo finibus sed. Fusce libero eros, ultricies non. </a:t>
            </a:r>
            <a:r>
              <a:rPr lang="en-US" sz="1300">
                <a:solidFill>
                  <a:schemeClr val="accent6"/>
                </a:solidFill>
                <a:latin typeface="Verdana"/>
                <a:ea typeface="Verdana"/>
                <a:cs typeface="Verdana"/>
                <a:sym typeface="Verdana"/>
              </a:rPr>
              <a:t>Item</a:t>
            </a:r>
            <a:r>
              <a:rPr lang="en-US" sz="1000">
                <a:solidFill>
                  <a:schemeClr val="accent6"/>
                </a:solidFill>
                <a:latin typeface="Verdana"/>
                <a:ea typeface="Verdana"/>
                <a:cs typeface="Verdana"/>
                <a:sym typeface="Verdana"/>
              </a:rPr>
              <a:t> </a:t>
            </a:r>
            <a:r>
              <a:rPr lang="en-US">
                <a:solidFill>
                  <a:schemeClr val="accent6"/>
                </a:solidFill>
                <a:latin typeface="Verdana"/>
                <a:ea typeface="Verdana"/>
                <a:cs typeface="Verdana"/>
                <a:sym typeface="Verdana"/>
              </a:rPr>
              <a:t>#012345 | $9.99</a:t>
            </a:r>
            <a:endParaRPr>
              <a:solidFill>
                <a:schemeClr val="accent6"/>
              </a:solidFill>
              <a:latin typeface="Verdana"/>
              <a:ea typeface="Verdana"/>
              <a:cs typeface="Verdana"/>
              <a:sym typeface="Verdana"/>
            </a:endParaRPr>
          </a:p>
          <a:p>
            <a:pPr marL="457200" lvl="0" indent="-317500" algn="l" rtl="0">
              <a:spcBef>
                <a:spcPts val="0"/>
              </a:spcBef>
              <a:spcAft>
                <a:spcPts val="0"/>
              </a:spcAft>
              <a:buSzPts val="1400"/>
              <a:buFont typeface="Verdana"/>
              <a:buAutoNum type="arabicPeriod"/>
            </a:pPr>
            <a:r>
              <a:rPr lang="en-US" sz="1100">
                <a:solidFill>
                  <a:schemeClr val="dk1"/>
                </a:solidFill>
                <a:latin typeface="Verdana"/>
                <a:ea typeface="Verdana"/>
                <a:cs typeface="Verdana"/>
                <a:sym typeface="Verdana"/>
              </a:rPr>
              <a:t>Praesent ullamcorper convallis</a:t>
            </a:r>
            <a:r>
              <a:rPr lang="en-US">
                <a:solidFill>
                  <a:schemeClr val="dk1"/>
                </a:solidFill>
                <a:latin typeface="Verdana"/>
                <a:ea typeface="Verdana"/>
                <a:cs typeface="Verdana"/>
                <a:sym typeface="Verdana"/>
              </a:rPr>
              <a:t> </a:t>
            </a:r>
            <a:r>
              <a:rPr lang="en-US" sz="1000">
                <a:solidFill>
                  <a:schemeClr val="dk1"/>
                </a:solidFill>
                <a:latin typeface="Verdana"/>
                <a:ea typeface="Verdana"/>
                <a:cs typeface="Verdana"/>
                <a:sym typeface="Verdana"/>
              </a:rPr>
              <a:t>Vitae consequat leo finibus sed. Fusce libero eros, ultricies non. </a:t>
            </a:r>
            <a:r>
              <a:rPr lang="en-US" sz="1300">
                <a:solidFill>
                  <a:schemeClr val="accent6"/>
                </a:solidFill>
                <a:latin typeface="Verdana"/>
                <a:ea typeface="Verdana"/>
                <a:cs typeface="Verdana"/>
                <a:sym typeface="Verdana"/>
              </a:rPr>
              <a:t>Item #012345 | $9.99</a:t>
            </a:r>
            <a:endParaRPr sz="1300">
              <a:solidFill>
                <a:schemeClr val="accent6"/>
              </a:solidFill>
              <a:latin typeface="Verdana"/>
              <a:ea typeface="Verdana"/>
              <a:cs typeface="Verdana"/>
              <a:sym typeface="Verdana"/>
            </a:endParaRPr>
          </a:p>
          <a:p>
            <a:pPr marL="457200" lvl="0" indent="-317500" algn="l" rtl="0">
              <a:spcBef>
                <a:spcPts val="0"/>
              </a:spcBef>
              <a:spcAft>
                <a:spcPts val="0"/>
              </a:spcAft>
              <a:buSzPts val="1400"/>
              <a:buFont typeface="Verdana"/>
              <a:buAutoNum type="arabicPeriod"/>
            </a:pPr>
            <a:r>
              <a:rPr lang="en-US" sz="1100">
                <a:solidFill>
                  <a:schemeClr val="dk1"/>
                </a:solidFill>
                <a:latin typeface="Verdana"/>
                <a:ea typeface="Verdana"/>
                <a:cs typeface="Verdana"/>
                <a:sym typeface="Verdana"/>
              </a:rPr>
              <a:t>Praesent ullamcorper convallis</a:t>
            </a:r>
            <a:r>
              <a:rPr lang="en-US">
                <a:solidFill>
                  <a:schemeClr val="dk1"/>
                </a:solidFill>
                <a:latin typeface="Verdana"/>
                <a:ea typeface="Verdana"/>
                <a:cs typeface="Verdana"/>
                <a:sym typeface="Verdana"/>
              </a:rPr>
              <a:t> </a:t>
            </a:r>
            <a:r>
              <a:rPr lang="en-US" sz="1000">
                <a:solidFill>
                  <a:schemeClr val="dk1"/>
                </a:solidFill>
                <a:latin typeface="Verdana"/>
                <a:ea typeface="Verdana"/>
                <a:cs typeface="Verdana"/>
                <a:sym typeface="Verdana"/>
              </a:rPr>
              <a:t>Vitae consequat leo finibus sed. Fusce libero eros, ultricies non. </a:t>
            </a:r>
            <a:r>
              <a:rPr lang="en-US" sz="1300">
                <a:solidFill>
                  <a:schemeClr val="accent6"/>
                </a:solidFill>
                <a:latin typeface="Verdana"/>
                <a:ea typeface="Verdana"/>
                <a:cs typeface="Verdana"/>
                <a:sym typeface="Verdana"/>
              </a:rPr>
              <a:t>Item</a:t>
            </a:r>
            <a:r>
              <a:rPr lang="en-US" sz="1000">
                <a:solidFill>
                  <a:schemeClr val="accent6"/>
                </a:solidFill>
                <a:latin typeface="Verdana"/>
                <a:ea typeface="Verdana"/>
                <a:cs typeface="Verdana"/>
                <a:sym typeface="Verdana"/>
              </a:rPr>
              <a:t> </a:t>
            </a:r>
            <a:r>
              <a:rPr lang="en-US">
                <a:solidFill>
                  <a:schemeClr val="accent6"/>
                </a:solidFill>
                <a:latin typeface="Verdana"/>
                <a:ea typeface="Verdana"/>
                <a:cs typeface="Verdana"/>
                <a:sym typeface="Verdana"/>
              </a:rPr>
              <a:t>#012345 | $9.99</a:t>
            </a:r>
            <a:endParaRPr>
              <a:solidFill>
                <a:schemeClr val="accent6"/>
              </a:solidFill>
              <a:latin typeface="Verdana"/>
              <a:ea typeface="Verdana"/>
              <a:cs typeface="Verdana"/>
              <a:sym typeface="Verdana"/>
            </a:endParaRPr>
          </a:p>
          <a:p>
            <a:pPr marL="457200" lvl="0" indent="-317500" algn="l" rtl="0">
              <a:spcBef>
                <a:spcPts val="0"/>
              </a:spcBef>
              <a:spcAft>
                <a:spcPts val="0"/>
              </a:spcAft>
              <a:buClr>
                <a:schemeClr val="dk1"/>
              </a:buClr>
              <a:buSzPts val="1400"/>
              <a:buFont typeface="Verdana"/>
              <a:buAutoNum type="arabicPeriod"/>
            </a:pPr>
            <a:r>
              <a:rPr lang="en-US" sz="1100">
                <a:solidFill>
                  <a:schemeClr val="dk1"/>
                </a:solidFill>
                <a:latin typeface="Verdana"/>
                <a:ea typeface="Verdana"/>
                <a:cs typeface="Verdana"/>
                <a:sym typeface="Verdana"/>
              </a:rPr>
              <a:t>Praesent ullamcorper convallis</a:t>
            </a:r>
            <a:r>
              <a:rPr lang="en-US">
                <a:solidFill>
                  <a:schemeClr val="dk1"/>
                </a:solidFill>
                <a:latin typeface="Verdana"/>
                <a:ea typeface="Verdana"/>
                <a:cs typeface="Verdana"/>
                <a:sym typeface="Verdana"/>
              </a:rPr>
              <a:t> </a:t>
            </a:r>
            <a:r>
              <a:rPr lang="en-US" sz="1000">
                <a:solidFill>
                  <a:schemeClr val="dk1"/>
                </a:solidFill>
                <a:latin typeface="Verdana"/>
                <a:ea typeface="Verdana"/>
                <a:cs typeface="Verdana"/>
                <a:sym typeface="Verdana"/>
              </a:rPr>
              <a:t>Vitae consequat leo finibus sed. Fusce libero eros, ultricies non. </a:t>
            </a:r>
            <a:r>
              <a:rPr lang="en-US" sz="1300">
                <a:solidFill>
                  <a:schemeClr val="accent6"/>
                </a:solidFill>
                <a:latin typeface="Verdana"/>
                <a:ea typeface="Verdana"/>
                <a:cs typeface="Verdana"/>
                <a:sym typeface="Verdana"/>
              </a:rPr>
              <a:t>Item</a:t>
            </a:r>
            <a:r>
              <a:rPr lang="en-US" sz="1000">
                <a:solidFill>
                  <a:schemeClr val="accent6"/>
                </a:solidFill>
                <a:latin typeface="Verdana"/>
                <a:ea typeface="Verdana"/>
                <a:cs typeface="Verdana"/>
                <a:sym typeface="Verdana"/>
              </a:rPr>
              <a:t> </a:t>
            </a:r>
            <a:r>
              <a:rPr lang="en-US">
                <a:solidFill>
                  <a:schemeClr val="accent6"/>
                </a:solidFill>
                <a:latin typeface="Verdana"/>
                <a:ea typeface="Verdana"/>
                <a:cs typeface="Verdana"/>
                <a:sym typeface="Verdana"/>
              </a:rPr>
              <a:t>#012345 | $9.99 </a:t>
            </a:r>
            <a:endParaRPr>
              <a:solidFill>
                <a:schemeClr val="accent6"/>
              </a:solidFill>
              <a:latin typeface="Verdana"/>
              <a:ea typeface="Verdana"/>
              <a:cs typeface="Verdana"/>
              <a:sym typeface="Verdana"/>
            </a:endParaRPr>
          </a:p>
          <a:p>
            <a:pPr marL="457200" lvl="0" indent="-317500" algn="l" rtl="0">
              <a:spcBef>
                <a:spcPts val="0"/>
              </a:spcBef>
              <a:spcAft>
                <a:spcPts val="0"/>
              </a:spcAft>
              <a:buClr>
                <a:schemeClr val="dk1"/>
              </a:buClr>
              <a:buSzPts val="1400"/>
              <a:buFont typeface="Verdana"/>
              <a:buAutoNum type="arabicPeriod"/>
            </a:pPr>
            <a:r>
              <a:rPr lang="en-US" sz="1100">
                <a:solidFill>
                  <a:schemeClr val="dk1"/>
                </a:solidFill>
                <a:latin typeface="Verdana"/>
                <a:ea typeface="Verdana"/>
                <a:cs typeface="Verdana"/>
                <a:sym typeface="Verdana"/>
              </a:rPr>
              <a:t>Praesent ullamcorper convallis</a:t>
            </a:r>
            <a:r>
              <a:rPr lang="en-US">
                <a:solidFill>
                  <a:schemeClr val="dk1"/>
                </a:solidFill>
                <a:latin typeface="Verdana"/>
                <a:ea typeface="Verdana"/>
                <a:cs typeface="Verdana"/>
                <a:sym typeface="Verdana"/>
              </a:rPr>
              <a:t> </a:t>
            </a:r>
            <a:r>
              <a:rPr lang="en-US" sz="1000">
                <a:solidFill>
                  <a:schemeClr val="dk1"/>
                </a:solidFill>
                <a:latin typeface="Verdana"/>
                <a:ea typeface="Verdana"/>
                <a:cs typeface="Verdana"/>
                <a:sym typeface="Verdana"/>
              </a:rPr>
              <a:t>Vitae consequat leo finibus sed. Fusce libero eros, ultricies non. </a:t>
            </a:r>
            <a:r>
              <a:rPr lang="en-US" sz="1300">
                <a:solidFill>
                  <a:schemeClr val="accent6"/>
                </a:solidFill>
                <a:latin typeface="Verdana"/>
                <a:ea typeface="Verdana"/>
                <a:cs typeface="Verdana"/>
                <a:sym typeface="Verdana"/>
              </a:rPr>
              <a:t>Item #012345 | $9.99 </a:t>
            </a:r>
            <a:endParaRPr sz="1300">
              <a:solidFill>
                <a:schemeClr val="accent6"/>
              </a:solidFill>
              <a:latin typeface="Verdana"/>
              <a:ea typeface="Verdana"/>
              <a:cs typeface="Verdana"/>
              <a:sym typeface="Verdana"/>
            </a:endParaRPr>
          </a:p>
          <a:p>
            <a:pPr marL="457200" lvl="0" indent="-317500" algn="l" rtl="0">
              <a:spcBef>
                <a:spcPts val="0"/>
              </a:spcBef>
              <a:spcAft>
                <a:spcPts val="0"/>
              </a:spcAft>
              <a:buClr>
                <a:schemeClr val="dk1"/>
              </a:buClr>
              <a:buSzPts val="1400"/>
              <a:buFont typeface="Verdana"/>
              <a:buAutoNum type="arabicPeriod"/>
            </a:pPr>
            <a:r>
              <a:rPr lang="en-US" sz="1100">
                <a:solidFill>
                  <a:schemeClr val="dk1"/>
                </a:solidFill>
                <a:latin typeface="Verdana"/>
                <a:ea typeface="Verdana"/>
                <a:cs typeface="Verdana"/>
                <a:sym typeface="Verdana"/>
              </a:rPr>
              <a:t>Praesent ullamcorper convallis</a:t>
            </a:r>
            <a:r>
              <a:rPr lang="en-US">
                <a:solidFill>
                  <a:schemeClr val="dk1"/>
                </a:solidFill>
                <a:latin typeface="Verdana"/>
                <a:ea typeface="Verdana"/>
                <a:cs typeface="Verdana"/>
                <a:sym typeface="Verdana"/>
              </a:rPr>
              <a:t> </a:t>
            </a:r>
            <a:r>
              <a:rPr lang="en-US" sz="1000">
                <a:solidFill>
                  <a:schemeClr val="dk1"/>
                </a:solidFill>
                <a:latin typeface="Verdana"/>
                <a:ea typeface="Verdana"/>
                <a:cs typeface="Verdana"/>
                <a:sym typeface="Verdana"/>
              </a:rPr>
              <a:t>Vitae consequat leo finibus sed. Fusce libero eros, ultricies non. </a:t>
            </a:r>
            <a:r>
              <a:rPr lang="en-US" sz="1300">
                <a:solidFill>
                  <a:schemeClr val="accent6"/>
                </a:solidFill>
                <a:latin typeface="Verdana"/>
                <a:ea typeface="Verdana"/>
                <a:cs typeface="Verdana"/>
                <a:sym typeface="Verdana"/>
              </a:rPr>
              <a:t>Item #012345 | $9.99 </a:t>
            </a:r>
            <a:endParaRPr sz="1300">
              <a:solidFill>
                <a:schemeClr val="accent6"/>
              </a:solidFill>
              <a:latin typeface="Verdana"/>
              <a:ea typeface="Verdana"/>
              <a:cs typeface="Verdana"/>
              <a:sym typeface="Verdana"/>
            </a:endParaRPr>
          </a:p>
          <a:p>
            <a:pPr marL="457200" lvl="0" indent="-317500" algn="l" rtl="0">
              <a:spcBef>
                <a:spcPts val="0"/>
              </a:spcBef>
              <a:spcAft>
                <a:spcPts val="0"/>
              </a:spcAft>
              <a:buClr>
                <a:schemeClr val="dk1"/>
              </a:buClr>
              <a:buSzPts val="1400"/>
              <a:buFont typeface="Verdana"/>
              <a:buAutoNum type="arabicPeriod"/>
            </a:pPr>
            <a:r>
              <a:rPr lang="en-US" sz="1100">
                <a:solidFill>
                  <a:schemeClr val="dk1"/>
                </a:solidFill>
                <a:latin typeface="Verdana"/>
                <a:ea typeface="Verdana"/>
                <a:cs typeface="Verdana"/>
                <a:sym typeface="Verdana"/>
              </a:rPr>
              <a:t>Praesent ullamcorper convallis</a:t>
            </a:r>
            <a:r>
              <a:rPr lang="en-US">
                <a:solidFill>
                  <a:schemeClr val="dk1"/>
                </a:solidFill>
                <a:latin typeface="Verdana"/>
                <a:ea typeface="Verdana"/>
                <a:cs typeface="Verdana"/>
                <a:sym typeface="Verdana"/>
              </a:rPr>
              <a:t> </a:t>
            </a:r>
            <a:r>
              <a:rPr lang="en-US" sz="1000">
                <a:solidFill>
                  <a:schemeClr val="dk1"/>
                </a:solidFill>
                <a:latin typeface="Verdana"/>
                <a:ea typeface="Verdana"/>
                <a:cs typeface="Verdana"/>
                <a:sym typeface="Verdana"/>
              </a:rPr>
              <a:t>Vitae consequat leo finibus sed. Fusce libero eros, ultricies non. </a:t>
            </a:r>
            <a:r>
              <a:rPr lang="en-US" sz="1300">
                <a:solidFill>
                  <a:schemeClr val="accent6"/>
                </a:solidFill>
                <a:latin typeface="Verdana"/>
                <a:ea typeface="Verdana"/>
                <a:cs typeface="Verdana"/>
                <a:sym typeface="Verdana"/>
              </a:rPr>
              <a:t>Item #012345 | $9.99 </a:t>
            </a:r>
            <a:endParaRPr sz="1300">
              <a:solidFill>
                <a:schemeClr val="accent6"/>
              </a:solidFill>
              <a:latin typeface="Verdana"/>
              <a:ea typeface="Verdana"/>
              <a:cs typeface="Verdana"/>
              <a:sym typeface="Verdana"/>
            </a:endParaRPr>
          </a:p>
        </p:txBody>
      </p:sp>
    </p:spTree>
  </p:cSld>
  <p:clrMapOvr>
    <a:masterClrMapping/>
  </p:clrMapOvr>
</p:sld>
</file>

<file path=ppt/theme/theme1.xml><?xml version="1.0" encoding="utf-8"?>
<a:theme xmlns:a="http://schemas.openxmlformats.org/drawingml/2006/main" name="Issuu_Standard_Catalogue">
  <a:themeElements>
    <a:clrScheme name="Issuu_Standard_Catalogue">
      <a:dk1>
        <a:srgbClr val="000000"/>
      </a:dk1>
      <a:lt1>
        <a:srgbClr val="FFFFFF"/>
      </a:lt1>
      <a:dk2>
        <a:srgbClr val="A7A7A7"/>
      </a:dk2>
      <a:lt2>
        <a:srgbClr val="535353"/>
      </a:lt2>
      <a:accent1>
        <a:srgbClr val="B35645"/>
      </a:accent1>
      <a:accent2>
        <a:srgbClr val="C0D9D4"/>
      </a:accent2>
      <a:accent3>
        <a:srgbClr val="BCBD71"/>
      </a:accent3>
      <a:accent4>
        <a:srgbClr val="4A94B9"/>
      </a:accent4>
      <a:accent5>
        <a:srgbClr val="B14D65"/>
      </a:accent5>
      <a:accent6>
        <a:srgbClr val="00769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ssuu_Standard_Catalogue">
  <a:themeElements>
    <a:clrScheme name="Issuu_Standard_Catalogue">
      <a:dk1>
        <a:srgbClr val="000000"/>
      </a:dk1>
      <a:lt1>
        <a:srgbClr val="FFFFFF"/>
      </a:lt1>
      <a:dk2>
        <a:srgbClr val="A7A7A7"/>
      </a:dk2>
      <a:lt2>
        <a:srgbClr val="535353"/>
      </a:lt2>
      <a:accent1>
        <a:srgbClr val="B35645"/>
      </a:accent1>
      <a:accent2>
        <a:srgbClr val="C0D9D4"/>
      </a:accent2>
      <a:accent3>
        <a:srgbClr val="BCBD71"/>
      </a:accent3>
      <a:accent4>
        <a:srgbClr val="4A94B9"/>
      </a:accent4>
      <a:accent5>
        <a:srgbClr val="B14D65"/>
      </a:accent5>
      <a:accent6>
        <a:srgbClr val="00769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6939</Words>
  <Application>Microsoft Macintosh PowerPoint</Application>
  <PresentationFormat>Custom</PresentationFormat>
  <Paragraphs>674</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Poppins SemiBold</vt:lpstr>
      <vt:lpstr>Arial</vt:lpstr>
      <vt:lpstr>Verdana</vt:lpstr>
      <vt:lpstr>Inter</vt:lpstr>
      <vt:lpstr>Issuu_Standard_Catalogue</vt:lpstr>
      <vt:lpstr>Title Page or Section Header</vt:lpstr>
      <vt:lpstr>PowerPoint Presentation</vt:lpstr>
      <vt:lpstr>PowerPoint Presentation</vt:lpstr>
      <vt:lpstr>PowerPoint Presentation</vt:lpstr>
      <vt:lpstr>PowerPoint Presentation</vt:lpstr>
      <vt:lpstr>PowerPoint Presentation</vt:lpstr>
      <vt:lpstr>PowerPoint Presentation</vt:lpstr>
      <vt:lpstr>Item Description Page Preset for 12 Items</vt:lpstr>
      <vt:lpstr>PowerPoint Presentation</vt:lpstr>
      <vt:lpstr>PowerPoint Presentation</vt:lpstr>
      <vt:lpstr>Title Subtitle</vt:lpstr>
      <vt:lpstr>PowerPoint Presentation</vt:lpstr>
      <vt:lpstr>PowerPoint Presentation</vt:lpstr>
      <vt:lpstr>PowerPoint Presentation</vt:lpstr>
      <vt:lpstr>Title Subtitle</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Page or Section Header</dc:title>
  <dc:subject/>
  <dc:creator/>
  <cp:keywords/>
  <dc:description/>
  <cp:lastModifiedBy>Volodymyr Halkin</cp:lastModifiedBy>
  <cp:revision>2</cp:revision>
  <dcterms:modified xsi:type="dcterms:W3CDTF">2021-09-23T13:10:31Z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ource">
    <vt:lpwstr>issuu_templates_magazine_v1</vt:lpwstr>
  </property>
</Properties>
</file>